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266" r:id="rId2"/>
    <p:sldId id="270" r:id="rId3"/>
    <p:sldId id="314" r:id="rId4"/>
    <p:sldId id="268" r:id="rId5"/>
    <p:sldId id="265" r:id="rId6"/>
    <p:sldId id="273" r:id="rId7"/>
    <p:sldId id="274" r:id="rId8"/>
    <p:sldId id="276" r:id="rId9"/>
    <p:sldId id="278" r:id="rId10"/>
    <p:sldId id="279" r:id="rId11"/>
    <p:sldId id="280" r:id="rId12"/>
    <p:sldId id="282" r:id="rId13"/>
    <p:sldId id="283" r:id="rId14"/>
    <p:sldId id="284" r:id="rId15"/>
    <p:sldId id="285" r:id="rId16"/>
    <p:sldId id="286" r:id="rId17"/>
    <p:sldId id="287" r:id="rId18"/>
    <p:sldId id="288" r:id="rId19"/>
    <p:sldId id="311" r:id="rId20"/>
    <p:sldId id="291" r:id="rId21"/>
    <p:sldId id="292" r:id="rId22"/>
    <p:sldId id="293" r:id="rId23"/>
    <p:sldId id="294" r:id="rId24"/>
    <p:sldId id="295" r:id="rId25"/>
    <p:sldId id="296" r:id="rId26"/>
    <p:sldId id="313" r:id="rId27"/>
    <p:sldId id="297" r:id="rId28"/>
    <p:sldId id="298" r:id="rId29"/>
    <p:sldId id="299" r:id="rId30"/>
    <p:sldId id="300" r:id="rId31"/>
    <p:sldId id="302" r:id="rId32"/>
    <p:sldId id="303" r:id="rId33"/>
    <p:sldId id="304" r:id="rId34"/>
    <p:sldId id="305" r:id="rId35"/>
    <p:sldId id="306" r:id="rId36"/>
    <p:sldId id="307" r:id="rId37"/>
    <p:sldId id="308" r:id="rId38"/>
    <p:sldId id="309" r:id="rId39"/>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Montserrat" panose="02000505000000020004" pitchFamily="2" charset="0"/>
      <p:regular r:id="rId46"/>
      <p:bold r:id="rId47"/>
      <p:italic r:id="rId48"/>
      <p:boldItalic r:id="rId49"/>
    </p:embeddedFont>
    <p:embeddedFont>
      <p:font typeface="Montserrat Black" panose="020B0604020202020204" charset="0"/>
      <p:bold r:id="rId50"/>
      <p:boldItalic r:id="rId51"/>
    </p:embeddedFont>
    <p:embeddedFont>
      <p:font typeface="Montserrat Light" panose="020B0604020202020204" charset="0"/>
      <p:regular r:id="rId52"/>
      <p:italic r:id="rId53"/>
    </p:embeddedFont>
    <p:embeddedFont>
      <p:font typeface="Open Sans Light" panose="020B0604020202020204" charset="0"/>
      <p:regular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Jeż (MREJ)" initials="MJ(" lastIdx="2" clrIdx="0">
    <p:extLst>
      <p:ext uri="{19B8F6BF-5375-455C-9EA6-DF929625EA0E}">
        <p15:presenceInfo xmlns:p15="http://schemas.microsoft.com/office/powerpoint/2012/main" userId="S::mrej@idainstitute.dk::083b6082-c11f-4607-9b8a-f602b950fd26" providerId="AD"/>
      </p:ext>
    </p:extLst>
  </p:cmAuthor>
  <p:cmAuthor id="2" name="Helle Gjønnes Møller (HEGJ)" initials="HGM(" lastIdx="1" clrIdx="1">
    <p:extLst>
      <p:ext uri="{19B8F6BF-5375-455C-9EA6-DF929625EA0E}">
        <p15:presenceInfo xmlns:p15="http://schemas.microsoft.com/office/powerpoint/2012/main" userId="S::hegj@idainstitute.dk::b8fb782d-eb90-4d0a-b8a6-faf0e2aceb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33BAC-4221-46F7-B924-A563006464BB}" v="26" dt="2021-01-21T16:34:24.391"/>
    <p1510:client id="{A124B3DD-4C2D-49BB-8C18-F34F12FDA699}" v="11" dt="2021-01-21T17:44:31.34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386" autoAdjust="0"/>
  </p:normalViewPr>
  <p:slideViewPr>
    <p:cSldViewPr snapToGrid="0" showGuides="1">
      <p:cViewPr varScale="1">
        <p:scale>
          <a:sx n="36" d="100"/>
          <a:sy n="36" d="100"/>
        </p:scale>
        <p:origin x="1844" y="4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67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35F87-EEE8-4DE2-BA4F-32D01B0868EC}" type="doc">
      <dgm:prSet loTypeId="urn:microsoft.com/office/officeart/2005/8/layout/hList1" loCatId="list" qsTypeId="urn:microsoft.com/office/officeart/2005/8/quickstyle/simple2" qsCatId="simple" csTypeId="urn:microsoft.com/office/officeart/2005/8/colors/accent2_2" csCatId="accent2"/>
      <dgm:spPr/>
      <dgm:t>
        <a:bodyPr/>
        <a:lstStyle/>
        <a:p>
          <a:endParaRPr lang="en-US"/>
        </a:p>
      </dgm:t>
    </dgm:pt>
    <dgm:pt modelId="{E98C6841-A03F-4F68-865D-B22F44BF00B6}">
      <dgm:prSet/>
      <dgm:spPr/>
      <dgm:t>
        <a:bodyPr/>
        <a:lstStyle/>
        <a:p>
          <a:r>
            <a:rPr lang="en-US" dirty="0"/>
            <a:t>Children’s experiences are organized in narrative form in their memory</a:t>
          </a:r>
        </a:p>
      </dgm:t>
    </dgm:pt>
    <dgm:pt modelId="{FF92F166-FEC3-4BCA-AD81-57A1E1869871}" type="parTrans" cxnId="{EBAC0C98-F285-4D50-92B6-F6109BB77AB8}">
      <dgm:prSet/>
      <dgm:spPr/>
      <dgm:t>
        <a:bodyPr/>
        <a:lstStyle/>
        <a:p>
          <a:endParaRPr lang="en-US"/>
        </a:p>
      </dgm:t>
    </dgm:pt>
    <dgm:pt modelId="{30171C35-61C7-409D-88AD-F9BAA4DD552D}" type="sibTrans" cxnId="{EBAC0C98-F285-4D50-92B6-F6109BB77AB8}">
      <dgm:prSet/>
      <dgm:spPr/>
      <dgm:t>
        <a:bodyPr/>
        <a:lstStyle/>
        <a:p>
          <a:endParaRPr lang="en-US"/>
        </a:p>
      </dgm:t>
    </dgm:pt>
    <dgm:pt modelId="{F2782DDC-4B0D-4606-8440-D51991B4676C}">
      <dgm:prSet/>
      <dgm:spPr/>
      <dgm:t>
        <a:bodyPr/>
        <a:lstStyle/>
        <a:p>
          <a:r>
            <a:rPr lang="en-US" dirty="0"/>
            <a:t>A necessary step towards formal thinking (concepts), comprehending life</a:t>
          </a:r>
        </a:p>
      </dgm:t>
    </dgm:pt>
    <dgm:pt modelId="{9D40D4B6-A52A-43A3-9E00-65792F1C7450}" type="parTrans" cxnId="{D9181C5F-745F-4A38-8514-74F2D4B4FB5B}">
      <dgm:prSet/>
      <dgm:spPr/>
      <dgm:t>
        <a:bodyPr/>
        <a:lstStyle/>
        <a:p>
          <a:endParaRPr lang="en-US"/>
        </a:p>
      </dgm:t>
    </dgm:pt>
    <dgm:pt modelId="{A654D9EE-130F-47D7-AC0C-3DE4EA4213E1}" type="sibTrans" cxnId="{D9181C5F-745F-4A38-8514-74F2D4B4FB5B}">
      <dgm:prSet/>
      <dgm:spPr/>
      <dgm:t>
        <a:bodyPr/>
        <a:lstStyle/>
        <a:p>
          <a:endParaRPr lang="en-US"/>
        </a:p>
      </dgm:t>
    </dgm:pt>
    <dgm:pt modelId="{DE903D01-C1E3-435E-A503-4712F6C1BED3}">
      <dgm:prSet/>
      <dgm:spPr/>
      <dgm:t>
        <a:bodyPr/>
        <a:lstStyle/>
        <a:p>
          <a:r>
            <a:rPr lang="en-US" dirty="0"/>
            <a:t>A psychological tool formalizing, unifying human thought, knowledge into themes </a:t>
          </a:r>
        </a:p>
      </dgm:t>
    </dgm:pt>
    <dgm:pt modelId="{AFD023E3-9BD3-4837-A7E4-9D71556C73CE}" type="parTrans" cxnId="{09947BBC-57F2-401D-8F13-12EBACFD8F5F}">
      <dgm:prSet/>
      <dgm:spPr/>
      <dgm:t>
        <a:bodyPr/>
        <a:lstStyle/>
        <a:p>
          <a:endParaRPr lang="en-US"/>
        </a:p>
      </dgm:t>
    </dgm:pt>
    <dgm:pt modelId="{96789653-739C-4DC2-A124-275578EF27CF}" type="sibTrans" cxnId="{09947BBC-57F2-401D-8F13-12EBACFD8F5F}">
      <dgm:prSet/>
      <dgm:spPr/>
      <dgm:t>
        <a:bodyPr/>
        <a:lstStyle/>
        <a:p>
          <a:endParaRPr lang="en-US"/>
        </a:p>
      </dgm:t>
    </dgm:pt>
    <dgm:pt modelId="{ADBB709E-7023-488A-A371-2B325CB03849}">
      <dgm:prSet/>
      <dgm:spPr/>
      <dgm:t>
        <a:bodyPr/>
        <a:lstStyle/>
        <a:p>
          <a:r>
            <a:rPr lang="en-US" dirty="0"/>
            <a:t>Children’s first narratives: routines carried out together with caregivers</a:t>
          </a:r>
        </a:p>
      </dgm:t>
    </dgm:pt>
    <dgm:pt modelId="{F34E0CAA-7A85-4789-9EB8-DA3C79197AC4}" type="parTrans" cxnId="{4CCF064E-32F8-450A-B1BA-96645A32F5F3}">
      <dgm:prSet/>
      <dgm:spPr/>
      <dgm:t>
        <a:bodyPr/>
        <a:lstStyle/>
        <a:p>
          <a:endParaRPr lang="en-US"/>
        </a:p>
      </dgm:t>
    </dgm:pt>
    <dgm:pt modelId="{00407E2D-3939-4683-B2F9-A3BC63E16DF8}" type="sibTrans" cxnId="{4CCF064E-32F8-450A-B1BA-96645A32F5F3}">
      <dgm:prSet/>
      <dgm:spPr/>
      <dgm:t>
        <a:bodyPr/>
        <a:lstStyle/>
        <a:p>
          <a:endParaRPr lang="en-US"/>
        </a:p>
      </dgm:t>
    </dgm:pt>
    <dgm:pt modelId="{36E29B87-BE61-4F42-A4EB-9A45A4AB183C}">
      <dgm:prSet/>
      <dgm:spPr/>
      <dgm:t>
        <a:bodyPr/>
        <a:lstStyle/>
        <a:p>
          <a:r>
            <a:rPr lang="en-US" dirty="0"/>
            <a:t>Small children are interested in human interaction and activity, temporal sequences, unexpected turns of events (surprises)</a:t>
          </a:r>
        </a:p>
      </dgm:t>
    </dgm:pt>
    <dgm:pt modelId="{B9EDFD8B-E98E-45D3-8C12-719D0B1B37F9}" type="parTrans" cxnId="{0CAB1708-D72A-41C9-B7DE-0EA3C77609E6}">
      <dgm:prSet/>
      <dgm:spPr/>
      <dgm:t>
        <a:bodyPr/>
        <a:lstStyle/>
        <a:p>
          <a:endParaRPr lang="en-US"/>
        </a:p>
      </dgm:t>
    </dgm:pt>
    <dgm:pt modelId="{5CED4968-C608-4A0F-830A-AC983FF0B9F3}" type="sibTrans" cxnId="{0CAB1708-D72A-41C9-B7DE-0EA3C77609E6}">
      <dgm:prSet/>
      <dgm:spPr/>
      <dgm:t>
        <a:bodyPr/>
        <a:lstStyle/>
        <a:p>
          <a:endParaRPr lang="en-US"/>
        </a:p>
      </dgm:t>
    </dgm:pt>
    <dgm:pt modelId="{1B859B3D-EE0A-494B-A292-6D144EB18C3A}">
      <dgm:prSet/>
      <dgm:spPr/>
      <dgm:t>
        <a:bodyPr/>
        <a:lstStyle/>
        <a:p>
          <a:r>
            <a:rPr lang="en-US"/>
            <a:t>Adults co-construct early narratives with children</a:t>
          </a:r>
        </a:p>
      </dgm:t>
    </dgm:pt>
    <dgm:pt modelId="{79C5CA9E-1F7E-43CE-AD53-EB83D827B4A9}" type="parTrans" cxnId="{FAE090BB-F5BC-48C4-B616-B6597C71563B}">
      <dgm:prSet/>
      <dgm:spPr/>
      <dgm:t>
        <a:bodyPr/>
        <a:lstStyle/>
        <a:p>
          <a:endParaRPr lang="en-US"/>
        </a:p>
      </dgm:t>
    </dgm:pt>
    <dgm:pt modelId="{12625537-2D27-4700-BA1F-CCE8B5211C6E}" type="sibTrans" cxnId="{FAE090BB-F5BC-48C4-B616-B6597C71563B}">
      <dgm:prSet/>
      <dgm:spPr/>
      <dgm:t>
        <a:bodyPr/>
        <a:lstStyle/>
        <a:p>
          <a:endParaRPr lang="en-US"/>
        </a:p>
      </dgm:t>
    </dgm:pt>
    <dgm:pt modelId="{0087E5DF-8CD3-438A-8111-04422CB67F78}">
      <dgm:prSet/>
      <dgm:spPr/>
      <dgm:t>
        <a:bodyPr/>
        <a:lstStyle/>
        <a:p>
          <a:r>
            <a:rPr lang="en-US"/>
            <a:t>Routine events familiarize children with basic structures of events: beginning, middle, end</a:t>
          </a:r>
        </a:p>
      </dgm:t>
    </dgm:pt>
    <dgm:pt modelId="{78338955-10F7-4111-8C34-C33B3F58D4B1}" type="parTrans" cxnId="{FB28FF1C-8F86-42A9-AD68-F47500B9B16F}">
      <dgm:prSet/>
      <dgm:spPr/>
      <dgm:t>
        <a:bodyPr/>
        <a:lstStyle/>
        <a:p>
          <a:endParaRPr lang="en-US"/>
        </a:p>
      </dgm:t>
    </dgm:pt>
    <dgm:pt modelId="{7349F27C-CF55-4B23-AC51-F00F486D4AA5}" type="sibTrans" cxnId="{FB28FF1C-8F86-42A9-AD68-F47500B9B16F}">
      <dgm:prSet/>
      <dgm:spPr/>
      <dgm:t>
        <a:bodyPr/>
        <a:lstStyle/>
        <a:p>
          <a:endParaRPr lang="en-US"/>
        </a:p>
      </dgm:t>
    </dgm:pt>
    <dgm:pt modelId="{5173FD7A-9726-4D4D-825B-12F2E93F4E09}">
      <dgm:prSet/>
      <dgm:spPr/>
      <dgm:t>
        <a:bodyPr/>
        <a:lstStyle/>
        <a:p>
          <a:r>
            <a:rPr lang="en-US"/>
            <a:t>It’s time for a bath, then teeth-brushing, pajamas, into bed, story time, then lights out</a:t>
          </a:r>
        </a:p>
      </dgm:t>
    </dgm:pt>
    <dgm:pt modelId="{04A2CD59-9036-4B20-AB45-C63BBBED9E95}" type="parTrans" cxnId="{E267FFA0-6D08-4647-BEEA-B824E78D00D3}">
      <dgm:prSet/>
      <dgm:spPr/>
      <dgm:t>
        <a:bodyPr/>
        <a:lstStyle/>
        <a:p>
          <a:endParaRPr lang="en-US"/>
        </a:p>
      </dgm:t>
    </dgm:pt>
    <dgm:pt modelId="{74737A5C-C7E9-490C-963E-66421C6FE887}" type="sibTrans" cxnId="{E267FFA0-6D08-4647-BEEA-B824E78D00D3}">
      <dgm:prSet/>
      <dgm:spPr/>
      <dgm:t>
        <a:bodyPr/>
        <a:lstStyle/>
        <a:p>
          <a:endParaRPr lang="en-US"/>
        </a:p>
      </dgm:t>
    </dgm:pt>
    <dgm:pt modelId="{675D32C7-899F-4585-BEC9-152E42D7D435}" type="pres">
      <dgm:prSet presAssocID="{D7335F87-EEE8-4DE2-BA4F-32D01B0868EC}" presName="Name0" presStyleCnt="0">
        <dgm:presLayoutVars>
          <dgm:dir/>
          <dgm:animLvl val="lvl"/>
          <dgm:resizeHandles val="exact"/>
        </dgm:presLayoutVars>
      </dgm:prSet>
      <dgm:spPr/>
    </dgm:pt>
    <dgm:pt modelId="{32AB245C-495E-4266-83FB-D00267CB45FC}" type="pres">
      <dgm:prSet presAssocID="{E98C6841-A03F-4F68-865D-B22F44BF00B6}" presName="composite" presStyleCnt="0"/>
      <dgm:spPr/>
    </dgm:pt>
    <dgm:pt modelId="{A0B1EBF5-0671-4AEA-8B79-B8B9307105E3}" type="pres">
      <dgm:prSet presAssocID="{E98C6841-A03F-4F68-865D-B22F44BF00B6}" presName="parTx" presStyleLbl="alignNode1" presStyleIdx="0" presStyleCnt="3">
        <dgm:presLayoutVars>
          <dgm:chMax val="0"/>
          <dgm:chPref val="0"/>
          <dgm:bulletEnabled val="1"/>
        </dgm:presLayoutVars>
      </dgm:prSet>
      <dgm:spPr/>
    </dgm:pt>
    <dgm:pt modelId="{B0882582-4612-4AFE-A4E7-EF77E5FA17A5}" type="pres">
      <dgm:prSet presAssocID="{E98C6841-A03F-4F68-865D-B22F44BF00B6}" presName="desTx" presStyleLbl="alignAccFollowNode1" presStyleIdx="0" presStyleCnt="3">
        <dgm:presLayoutVars>
          <dgm:bulletEnabled val="1"/>
        </dgm:presLayoutVars>
      </dgm:prSet>
      <dgm:spPr/>
    </dgm:pt>
    <dgm:pt modelId="{E5570B4D-21D6-462E-89DA-9023FFDE250F}" type="pres">
      <dgm:prSet presAssocID="{30171C35-61C7-409D-88AD-F9BAA4DD552D}" presName="space" presStyleCnt="0"/>
      <dgm:spPr/>
    </dgm:pt>
    <dgm:pt modelId="{A4B138FE-5F56-4B00-B9AD-7E335D9B8C77}" type="pres">
      <dgm:prSet presAssocID="{ADBB709E-7023-488A-A371-2B325CB03849}" presName="composite" presStyleCnt="0"/>
      <dgm:spPr/>
    </dgm:pt>
    <dgm:pt modelId="{60F2DAF0-C134-4738-BDB5-D5C0FC8B2890}" type="pres">
      <dgm:prSet presAssocID="{ADBB709E-7023-488A-A371-2B325CB03849}" presName="parTx" presStyleLbl="alignNode1" presStyleIdx="1" presStyleCnt="3">
        <dgm:presLayoutVars>
          <dgm:chMax val="0"/>
          <dgm:chPref val="0"/>
          <dgm:bulletEnabled val="1"/>
        </dgm:presLayoutVars>
      </dgm:prSet>
      <dgm:spPr/>
    </dgm:pt>
    <dgm:pt modelId="{4C92D826-221D-465B-9DFC-0B0AEB16D2C3}" type="pres">
      <dgm:prSet presAssocID="{ADBB709E-7023-488A-A371-2B325CB03849}" presName="desTx" presStyleLbl="alignAccFollowNode1" presStyleIdx="1" presStyleCnt="3">
        <dgm:presLayoutVars>
          <dgm:bulletEnabled val="1"/>
        </dgm:presLayoutVars>
      </dgm:prSet>
      <dgm:spPr/>
    </dgm:pt>
    <dgm:pt modelId="{8C163E2E-8046-45B1-A159-454E22B89067}" type="pres">
      <dgm:prSet presAssocID="{00407E2D-3939-4683-B2F9-A3BC63E16DF8}" presName="space" presStyleCnt="0"/>
      <dgm:spPr/>
    </dgm:pt>
    <dgm:pt modelId="{87ECD52E-615F-40EF-805C-A237FEC0946F}" type="pres">
      <dgm:prSet presAssocID="{1B859B3D-EE0A-494B-A292-6D144EB18C3A}" presName="composite" presStyleCnt="0"/>
      <dgm:spPr/>
    </dgm:pt>
    <dgm:pt modelId="{F7079125-D813-4F76-B3CD-4E4EB6E5D11F}" type="pres">
      <dgm:prSet presAssocID="{1B859B3D-EE0A-494B-A292-6D144EB18C3A}" presName="parTx" presStyleLbl="alignNode1" presStyleIdx="2" presStyleCnt="3">
        <dgm:presLayoutVars>
          <dgm:chMax val="0"/>
          <dgm:chPref val="0"/>
          <dgm:bulletEnabled val="1"/>
        </dgm:presLayoutVars>
      </dgm:prSet>
      <dgm:spPr/>
    </dgm:pt>
    <dgm:pt modelId="{E783029E-EFBC-41FE-9442-3B9F83F5AF22}" type="pres">
      <dgm:prSet presAssocID="{1B859B3D-EE0A-494B-A292-6D144EB18C3A}" presName="desTx" presStyleLbl="alignAccFollowNode1" presStyleIdx="2" presStyleCnt="3">
        <dgm:presLayoutVars>
          <dgm:bulletEnabled val="1"/>
        </dgm:presLayoutVars>
      </dgm:prSet>
      <dgm:spPr/>
    </dgm:pt>
  </dgm:ptLst>
  <dgm:cxnLst>
    <dgm:cxn modelId="{0CAB1708-D72A-41C9-B7DE-0EA3C77609E6}" srcId="{ADBB709E-7023-488A-A371-2B325CB03849}" destId="{36E29B87-BE61-4F42-A4EB-9A45A4AB183C}" srcOrd="0" destOrd="0" parTransId="{B9EDFD8B-E98E-45D3-8C12-719D0B1B37F9}" sibTransId="{5CED4968-C608-4A0F-830A-AC983FF0B9F3}"/>
    <dgm:cxn modelId="{669B7214-5BAC-43CA-8546-C4ED2D1B9B92}" type="presOf" srcId="{D7335F87-EEE8-4DE2-BA4F-32D01B0868EC}" destId="{675D32C7-899F-4585-BEC9-152E42D7D435}" srcOrd="0" destOrd="0" presId="urn:microsoft.com/office/officeart/2005/8/layout/hList1"/>
    <dgm:cxn modelId="{8879031C-51A3-43C8-90C5-346565176C32}" type="presOf" srcId="{ADBB709E-7023-488A-A371-2B325CB03849}" destId="{60F2DAF0-C134-4738-BDB5-D5C0FC8B2890}" srcOrd="0" destOrd="0" presId="urn:microsoft.com/office/officeart/2005/8/layout/hList1"/>
    <dgm:cxn modelId="{FB28FF1C-8F86-42A9-AD68-F47500B9B16F}" srcId="{1B859B3D-EE0A-494B-A292-6D144EB18C3A}" destId="{0087E5DF-8CD3-438A-8111-04422CB67F78}" srcOrd="0" destOrd="0" parTransId="{78338955-10F7-4111-8C34-C33B3F58D4B1}" sibTransId="{7349F27C-CF55-4B23-AC51-F00F486D4AA5}"/>
    <dgm:cxn modelId="{508C252C-8785-4F5F-ACBD-8958252EDD8B}" type="presOf" srcId="{DE903D01-C1E3-435E-A503-4712F6C1BED3}" destId="{B0882582-4612-4AFE-A4E7-EF77E5FA17A5}" srcOrd="0" destOrd="1" presId="urn:microsoft.com/office/officeart/2005/8/layout/hList1"/>
    <dgm:cxn modelId="{E3D18934-E904-4B9D-818F-21A7C379E93B}" type="presOf" srcId="{E98C6841-A03F-4F68-865D-B22F44BF00B6}" destId="{A0B1EBF5-0671-4AEA-8B79-B8B9307105E3}" srcOrd="0" destOrd="0" presId="urn:microsoft.com/office/officeart/2005/8/layout/hList1"/>
    <dgm:cxn modelId="{D9181C5F-745F-4A38-8514-74F2D4B4FB5B}" srcId="{E98C6841-A03F-4F68-865D-B22F44BF00B6}" destId="{F2782DDC-4B0D-4606-8440-D51991B4676C}" srcOrd="0" destOrd="0" parTransId="{9D40D4B6-A52A-43A3-9E00-65792F1C7450}" sibTransId="{A654D9EE-130F-47D7-AC0C-3DE4EA4213E1}"/>
    <dgm:cxn modelId="{4CCF064E-32F8-450A-B1BA-96645A32F5F3}" srcId="{D7335F87-EEE8-4DE2-BA4F-32D01B0868EC}" destId="{ADBB709E-7023-488A-A371-2B325CB03849}" srcOrd="1" destOrd="0" parTransId="{F34E0CAA-7A85-4789-9EB8-DA3C79197AC4}" sibTransId="{00407E2D-3939-4683-B2F9-A3BC63E16DF8}"/>
    <dgm:cxn modelId="{47A5D873-30EE-4868-82E6-11B9F62567C0}" type="presOf" srcId="{5173FD7A-9726-4D4D-825B-12F2E93F4E09}" destId="{E783029E-EFBC-41FE-9442-3B9F83F5AF22}" srcOrd="0" destOrd="1" presId="urn:microsoft.com/office/officeart/2005/8/layout/hList1"/>
    <dgm:cxn modelId="{6B24CA80-8AFF-490A-B10E-E7EB20B6AA8C}" type="presOf" srcId="{F2782DDC-4B0D-4606-8440-D51991B4676C}" destId="{B0882582-4612-4AFE-A4E7-EF77E5FA17A5}" srcOrd="0" destOrd="0" presId="urn:microsoft.com/office/officeart/2005/8/layout/hList1"/>
    <dgm:cxn modelId="{5A65218F-DE75-4E85-B2C4-9E1B49BFC19D}" type="presOf" srcId="{36E29B87-BE61-4F42-A4EB-9A45A4AB183C}" destId="{4C92D826-221D-465B-9DFC-0B0AEB16D2C3}" srcOrd="0" destOrd="0" presId="urn:microsoft.com/office/officeart/2005/8/layout/hList1"/>
    <dgm:cxn modelId="{EBAC0C98-F285-4D50-92B6-F6109BB77AB8}" srcId="{D7335F87-EEE8-4DE2-BA4F-32D01B0868EC}" destId="{E98C6841-A03F-4F68-865D-B22F44BF00B6}" srcOrd="0" destOrd="0" parTransId="{FF92F166-FEC3-4BCA-AD81-57A1E1869871}" sibTransId="{30171C35-61C7-409D-88AD-F9BAA4DD552D}"/>
    <dgm:cxn modelId="{E267FFA0-6D08-4647-BEEA-B824E78D00D3}" srcId="{0087E5DF-8CD3-438A-8111-04422CB67F78}" destId="{5173FD7A-9726-4D4D-825B-12F2E93F4E09}" srcOrd="0" destOrd="0" parTransId="{04A2CD59-9036-4B20-AB45-C63BBBED9E95}" sibTransId="{74737A5C-C7E9-490C-963E-66421C6FE887}"/>
    <dgm:cxn modelId="{6C2617B2-691A-4164-B379-457EEAC90947}" type="presOf" srcId="{1B859B3D-EE0A-494B-A292-6D144EB18C3A}" destId="{F7079125-D813-4F76-B3CD-4E4EB6E5D11F}" srcOrd="0" destOrd="0" presId="urn:microsoft.com/office/officeart/2005/8/layout/hList1"/>
    <dgm:cxn modelId="{FAE090BB-F5BC-48C4-B616-B6597C71563B}" srcId="{D7335F87-EEE8-4DE2-BA4F-32D01B0868EC}" destId="{1B859B3D-EE0A-494B-A292-6D144EB18C3A}" srcOrd="2" destOrd="0" parTransId="{79C5CA9E-1F7E-43CE-AD53-EB83D827B4A9}" sibTransId="{12625537-2D27-4700-BA1F-CCE8B5211C6E}"/>
    <dgm:cxn modelId="{09947BBC-57F2-401D-8F13-12EBACFD8F5F}" srcId="{E98C6841-A03F-4F68-865D-B22F44BF00B6}" destId="{DE903D01-C1E3-435E-A503-4712F6C1BED3}" srcOrd="1" destOrd="0" parTransId="{AFD023E3-9BD3-4837-A7E4-9D71556C73CE}" sibTransId="{96789653-739C-4DC2-A124-275578EF27CF}"/>
    <dgm:cxn modelId="{B28174D3-3694-4557-B45B-F64F433F1781}" type="presOf" srcId="{0087E5DF-8CD3-438A-8111-04422CB67F78}" destId="{E783029E-EFBC-41FE-9442-3B9F83F5AF22}" srcOrd="0" destOrd="0" presId="urn:microsoft.com/office/officeart/2005/8/layout/hList1"/>
    <dgm:cxn modelId="{8701CB7A-1909-411A-93C4-E10B8B96EB34}" type="presParOf" srcId="{675D32C7-899F-4585-BEC9-152E42D7D435}" destId="{32AB245C-495E-4266-83FB-D00267CB45FC}" srcOrd="0" destOrd="0" presId="urn:microsoft.com/office/officeart/2005/8/layout/hList1"/>
    <dgm:cxn modelId="{5673390E-E963-470E-AE54-EA79903B56A0}" type="presParOf" srcId="{32AB245C-495E-4266-83FB-D00267CB45FC}" destId="{A0B1EBF5-0671-4AEA-8B79-B8B9307105E3}" srcOrd="0" destOrd="0" presId="urn:microsoft.com/office/officeart/2005/8/layout/hList1"/>
    <dgm:cxn modelId="{1E1D5F0C-AE24-42FD-AD0F-22D9697DD9A4}" type="presParOf" srcId="{32AB245C-495E-4266-83FB-D00267CB45FC}" destId="{B0882582-4612-4AFE-A4E7-EF77E5FA17A5}" srcOrd="1" destOrd="0" presId="urn:microsoft.com/office/officeart/2005/8/layout/hList1"/>
    <dgm:cxn modelId="{13DBDC50-59B0-429E-9187-0C4E52A34647}" type="presParOf" srcId="{675D32C7-899F-4585-BEC9-152E42D7D435}" destId="{E5570B4D-21D6-462E-89DA-9023FFDE250F}" srcOrd="1" destOrd="0" presId="urn:microsoft.com/office/officeart/2005/8/layout/hList1"/>
    <dgm:cxn modelId="{79A67767-BD55-4DD4-9170-A3F61FA060E5}" type="presParOf" srcId="{675D32C7-899F-4585-BEC9-152E42D7D435}" destId="{A4B138FE-5F56-4B00-B9AD-7E335D9B8C77}" srcOrd="2" destOrd="0" presId="urn:microsoft.com/office/officeart/2005/8/layout/hList1"/>
    <dgm:cxn modelId="{8F14FA79-6D99-4F25-8AD4-641BD06148BA}" type="presParOf" srcId="{A4B138FE-5F56-4B00-B9AD-7E335D9B8C77}" destId="{60F2DAF0-C134-4738-BDB5-D5C0FC8B2890}" srcOrd="0" destOrd="0" presId="urn:microsoft.com/office/officeart/2005/8/layout/hList1"/>
    <dgm:cxn modelId="{8BB9B97C-9318-40EB-B826-C6BF300C1A53}" type="presParOf" srcId="{A4B138FE-5F56-4B00-B9AD-7E335D9B8C77}" destId="{4C92D826-221D-465B-9DFC-0B0AEB16D2C3}" srcOrd="1" destOrd="0" presId="urn:microsoft.com/office/officeart/2005/8/layout/hList1"/>
    <dgm:cxn modelId="{C1644787-8CE3-42F3-BCC6-AF6AEBD42B8C}" type="presParOf" srcId="{675D32C7-899F-4585-BEC9-152E42D7D435}" destId="{8C163E2E-8046-45B1-A159-454E22B89067}" srcOrd="3" destOrd="0" presId="urn:microsoft.com/office/officeart/2005/8/layout/hList1"/>
    <dgm:cxn modelId="{C180811A-36EC-416D-BF31-9206B069B519}" type="presParOf" srcId="{675D32C7-899F-4585-BEC9-152E42D7D435}" destId="{87ECD52E-615F-40EF-805C-A237FEC0946F}" srcOrd="4" destOrd="0" presId="urn:microsoft.com/office/officeart/2005/8/layout/hList1"/>
    <dgm:cxn modelId="{B024E1CB-2CFA-47A7-9F21-4A4F9465E847}" type="presParOf" srcId="{87ECD52E-615F-40EF-805C-A237FEC0946F}" destId="{F7079125-D813-4F76-B3CD-4E4EB6E5D11F}" srcOrd="0" destOrd="0" presId="urn:microsoft.com/office/officeart/2005/8/layout/hList1"/>
    <dgm:cxn modelId="{DBF43822-EADD-49E1-9778-5BF8B68F674B}" type="presParOf" srcId="{87ECD52E-615F-40EF-805C-A237FEC0946F}" destId="{E783029E-EFBC-41FE-9442-3B9F83F5AF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0E26E-6814-4FF8-88C0-214551A3FDE5}"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848807C3-AAD1-402A-B1A6-477FFC8CA7B7}">
      <dgm:prSet/>
      <dgm:spPr/>
      <dgm:t>
        <a:bodyPr/>
        <a:lstStyle/>
        <a:p>
          <a:r>
            <a:rPr lang="en-US"/>
            <a:t>Adopt</a:t>
          </a:r>
        </a:p>
      </dgm:t>
    </dgm:pt>
    <dgm:pt modelId="{8976062F-94B0-4D6B-A0DA-A335090E9B60}" type="parTrans" cxnId="{AA93CBE3-3E06-4733-B707-0CCABFBF390D}">
      <dgm:prSet/>
      <dgm:spPr/>
      <dgm:t>
        <a:bodyPr/>
        <a:lstStyle/>
        <a:p>
          <a:endParaRPr lang="en-US"/>
        </a:p>
      </dgm:t>
    </dgm:pt>
    <dgm:pt modelId="{2155F5BC-BE35-4716-B1A6-D3A43E29C170}" type="sibTrans" cxnId="{AA93CBE3-3E06-4733-B707-0CCABFBF390D}">
      <dgm:prSet/>
      <dgm:spPr/>
      <dgm:t>
        <a:bodyPr/>
        <a:lstStyle/>
        <a:p>
          <a:endParaRPr lang="en-US"/>
        </a:p>
      </dgm:t>
    </dgm:pt>
    <dgm:pt modelId="{4088D1DE-FB17-49E1-855D-2833BCBC1B10}">
      <dgm:prSet/>
      <dgm:spPr/>
      <dgm:t>
        <a:bodyPr/>
        <a:lstStyle/>
        <a:p>
          <a:r>
            <a:rPr lang="en-US"/>
            <a:t>Adopt a ‘not knowing’ but curious stance</a:t>
          </a:r>
        </a:p>
      </dgm:t>
    </dgm:pt>
    <dgm:pt modelId="{0C31ABE1-963F-4A28-BFDB-227ADF30C91F}" type="parTrans" cxnId="{572AF09C-A0E7-4D63-98BB-112C04520852}">
      <dgm:prSet/>
      <dgm:spPr/>
      <dgm:t>
        <a:bodyPr/>
        <a:lstStyle/>
        <a:p>
          <a:endParaRPr lang="en-US"/>
        </a:p>
      </dgm:t>
    </dgm:pt>
    <dgm:pt modelId="{A8E5DD49-4990-476B-9E4C-EFF92CAD0B7C}" type="sibTrans" cxnId="{572AF09C-A0E7-4D63-98BB-112C04520852}">
      <dgm:prSet/>
      <dgm:spPr/>
      <dgm:t>
        <a:bodyPr/>
        <a:lstStyle/>
        <a:p>
          <a:endParaRPr lang="en-US"/>
        </a:p>
      </dgm:t>
    </dgm:pt>
    <dgm:pt modelId="{95372AF4-0D40-4210-AD73-8E0ED1BF74C7}">
      <dgm:prSet/>
      <dgm:spPr/>
      <dgm:t>
        <a:bodyPr/>
        <a:lstStyle/>
        <a:p>
          <a:r>
            <a:rPr lang="en-US"/>
            <a:t>Make</a:t>
          </a:r>
        </a:p>
      </dgm:t>
    </dgm:pt>
    <dgm:pt modelId="{E3BBD4B1-CF50-45B9-8C3A-B706A62C7240}" type="parTrans" cxnId="{D8803A1E-3A22-4BD5-BDAE-E1C3B2BF92D5}">
      <dgm:prSet/>
      <dgm:spPr/>
      <dgm:t>
        <a:bodyPr/>
        <a:lstStyle/>
        <a:p>
          <a:endParaRPr lang="en-US"/>
        </a:p>
      </dgm:t>
    </dgm:pt>
    <dgm:pt modelId="{A4A70378-6F43-4A9B-98D8-2922DC1C60B4}" type="sibTrans" cxnId="{D8803A1E-3A22-4BD5-BDAE-E1C3B2BF92D5}">
      <dgm:prSet/>
      <dgm:spPr/>
      <dgm:t>
        <a:bodyPr/>
        <a:lstStyle/>
        <a:p>
          <a:endParaRPr lang="en-US"/>
        </a:p>
      </dgm:t>
    </dgm:pt>
    <dgm:pt modelId="{FE451387-17A1-4FB3-8D17-6B74B8D972E0}">
      <dgm:prSet/>
      <dgm:spPr/>
      <dgm:t>
        <a:bodyPr/>
        <a:lstStyle/>
        <a:p>
          <a:r>
            <a:rPr lang="en-US"/>
            <a:t>Make no presumptions of how conversation is going to evolve </a:t>
          </a:r>
        </a:p>
      </dgm:t>
    </dgm:pt>
    <dgm:pt modelId="{09A26DC9-81AD-4D4E-920E-0D9C4F0D2E75}" type="parTrans" cxnId="{5A63FD80-DCA6-4FB2-BEC3-0221CFE6707E}">
      <dgm:prSet/>
      <dgm:spPr/>
      <dgm:t>
        <a:bodyPr/>
        <a:lstStyle/>
        <a:p>
          <a:endParaRPr lang="en-US"/>
        </a:p>
      </dgm:t>
    </dgm:pt>
    <dgm:pt modelId="{F78CAE06-5727-4E0D-BF0F-DB1F50F7EC02}" type="sibTrans" cxnId="{5A63FD80-DCA6-4FB2-BEC3-0221CFE6707E}">
      <dgm:prSet/>
      <dgm:spPr/>
      <dgm:t>
        <a:bodyPr/>
        <a:lstStyle/>
        <a:p>
          <a:endParaRPr lang="en-US"/>
        </a:p>
      </dgm:t>
    </dgm:pt>
    <dgm:pt modelId="{A9775CB7-81D6-4087-80C3-31155D704A16}">
      <dgm:prSet/>
      <dgm:spPr/>
      <dgm:t>
        <a:bodyPr/>
        <a:lstStyle/>
        <a:p>
          <a:r>
            <a:rPr lang="en-US"/>
            <a:t>Remain</a:t>
          </a:r>
        </a:p>
      </dgm:t>
    </dgm:pt>
    <dgm:pt modelId="{B05748D9-6459-41F0-B68C-4284E0FEC689}" type="parTrans" cxnId="{22DBDB06-024D-41F5-BA5B-66D94ADCFCE9}">
      <dgm:prSet/>
      <dgm:spPr/>
      <dgm:t>
        <a:bodyPr/>
        <a:lstStyle/>
        <a:p>
          <a:endParaRPr lang="en-US"/>
        </a:p>
      </dgm:t>
    </dgm:pt>
    <dgm:pt modelId="{08F7A3F9-82A6-4F31-A4AC-60FAA70D07A7}" type="sibTrans" cxnId="{22DBDB06-024D-41F5-BA5B-66D94ADCFCE9}">
      <dgm:prSet/>
      <dgm:spPr/>
      <dgm:t>
        <a:bodyPr/>
        <a:lstStyle/>
        <a:p>
          <a:endParaRPr lang="en-US"/>
        </a:p>
      </dgm:t>
    </dgm:pt>
    <dgm:pt modelId="{0E498604-06A4-4CEB-9174-FDADD698228E}">
      <dgm:prSet/>
      <dgm:spPr/>
      <dgm:t>
        <a:bodyPr/>
        <a:lstStyle/>
        <a:p>
          <a:r>
            <a:rPr lang="en-US"/>
            <a:t>Remain open about where the child takes the conversation </a:t>
          </a:r>
        </a:p>
      </dgm:t>
    </dgm:pt>
    <dgm:pt modelId="{AD533730-4CF2-4EED-B5AE-37DEEFFEA2DF}" type="parTrans" cxnId="{9854E479-0EC7-4899-9DB7-1FDC8E8E8FE1}">
      <dgm:prSet/>
      <dgm:spPr/>
      <dgm:t>
        <a:bodyPr/>
        <a:lstStyle/>
        <a:p>
          <a:endParaRPr lang="en-US"/>
        </a:p>
      </dgm:t>
    </dgm:pt>
    <dgm:pt modelId="{8BB9F16A-50A2-43B5-B180-3DB5657ED4B3}" type="sibTrans" cxnId="{9854E479-0EC7-4899-9DB7-1FDC8E8E8FE1}">
      <dgm:prSet/>
      <dgm:spPr/>
      <dgm:t>
        <a:bodyPr/>
        <a:lstStyle/>
        <a:p>
          <a:endParaRPr lang="en-US"/>
        </a:p>
      </dgm:t>
    </dgm:pt>
    <dgm:pt modelId="{0E059253-B630-4B95-AD39-2DC16EF24587}">
      <dgm:prSet/>
      <dgm:spPr/>
      <dgm:t>
        <a:bodyPr/>
        <a:lstStyle/>
        <a:p>
          <a:r>
            <a:rPr lang="en-US"/>
            <a:t>Strive</a:t>
          </a:r>
        </a:p>
      </dgm:t>
    </dgm:pt>
    <dgm:pt modelId="{F31E7C61-4970-4BAF-9136-E59D357B084E}" type="parTrans" cxnId="{A5C4CBF6-BFCE-453B-A28A-2E12D26185F4}">
      <dgm:prSet/>
      <dgm:spPr/>
      <dgm:t>
        <a:bodyPr/>
        <a:lstStyle/>
        <a:p>
          <a:endParaRPr lang="en-US"/>
        </a:p>
      </dgm:t>
    </dgm:pt>
    <dgm:pt modelId="{3AEF2592-ED3E-47B0-9AF9-2247A2F9F48B}" type="sibTrans" cxnId="{A5C4CBF6-BFCE-453B-A28A-2E12D26185F4}">
      <dgm:prSet/>
      <dgm:spPr/>
      <dgm:t>
        <a:bodyPr/>
        <a:lstStyle/>
        <a:p>
          <a:endParaRPr lang="en-US"/>
        </a:p>
      </dgm:t>
    </dgm:pt>
    <dgm:pt modelId="{63E04148-2B8F-4DEB-ACBE-DF2EA9EDD39D}">
      <dgm:prSet/>
      <dgm:spPr/>
      <dgm:t>
        <a:bodyPr/>
        <a:lstStyle/>
        <a:p>
          <a:r>
            <a:rPr lang="en-US"/>
            <a:t>Strive to understand difficulties from the child’s perspective  </a:t>
          </a:r>
        </a:p>
      </dgm:t>
    </dgm:pt>
    <dgm:pt modelId="{1E20B14F-6A73-447B-8179-2E89351108E5}" type="parTrans" cxnId="{CD267672-6F11-4F76-9B6D-0482B7E46A53}">
      <dgm:prSet/>
      <dgm:spPr/>
      <dgm:t>
        <a:bodyPr/>
        <a:lstStyle/>
        <a:p>
          <a:endParaRPr lang="en-US"/>
        </a:p>
      </dgm:t>
    </dgm:pt>
    <dgm:pt modelId="{16D3C55B-3A8A-44D2-89BE-B5D9D822C2E3}" type="sibTrans" cxnId="{CD267672-6F11-4F76-9B6D-0482B7E46A53}">
      <dgm:prSet/>
      <dgm:spPr/>
      <dgm:t>
        <a:bodyPr/>
        <a:lstStyle/>
        <a:p>
          <a:endParaRPr lang="en-US"/>
        </a:p>
      </dgm:t>
    </dgm:pt>
    <dgm:pt modelId="{1962D56A-6F3A-47F0-905A-FB35913F04E4}" type="pres">
      <dgm:prSet presAssocID="{4290E26E-6814-4FF8-88C0-214551A3FDE5}" presName="Name0" presStyleCnt="0">
        <dgm:presLayoutVars>
          <dgm:dir/>
          <dgm:animLvl val="lvl"/>
          <dgm:resizeHandles val="exact"/>
        </dgm:presLayoutVars>
      </dgm:prSet>
      <dgm:spPr/>
    </dgm:pt>
    <dgm:pt modelId="{92AB5B4B-A5AF-48CD-8351-2DAA33F800B5}" type="pres">
      <dgm:prSet presAssocID="{848807C3-AAD1-402A-B1A6-477FFC8CA7B7}" presName="linNode" presStyleCnt="0"/>
      <dgm:spPr/>
    </dgm:pt>
    <dgm:pt modelId="{D11EA2A5-31B6-4FCA-85D2-1163372D771E}" type="pres">
      <dgm:prSet presAssocID="{848807C3-AAD1-402A-B1A6-477FFC8CA7B7}" presName="parentText" presStyleLbl="solidFgAcc1" presStyleIdx="0" presStyleCnt="4">
        <dgm:presLayoutVars>
          <dgm:chMax val="1"/>
          <dgm:bulletEnabled/>
        </dgm:presLayoutVars>
      </dgm:prSet>
      <dgm:spPr/>
    </dgm:pt>
    <dgm:pt modelId="{01EDBE26-F763-496A-B30B-282D6746BBEA}" type="pres">
      <dgm:prSet presAssocID="{848807C3-AAD1-402A-B1A6-477FFC8CA7B7}" presName="descendantText" presStyleLbl="alignNode1" presStyleIdx="0" presStyleCnt="4">
        <dgm:presLayoutVars>
          <dgm:bulletEnabled/>
        </dgm:presLayoutVars>
      </dgm:prSet>
      <dgm:spPr/>
    </dgm:pt>
    <dgm:pt modelId="{CBE37332-BC44-4A10-8ABB-000B28ECBB3B}" type="pres">
      <dgm:prSet presAssocID="{2155F5BC-BE35-4716-B1A6-D3A43E29C170}" presName="sp" presStyleCnt="0"/>
      <dgm:spPr/>
    </dgm:pt>
    <dgm:pt modelId="{9ADA3B9C-EF11-4223-9D2C-58721066955A}" type="pres">
      <dgm:prSet presAssocID="{95372AF4-0D40-4210-AD73-8E0ED1BF74C7}" presName="linNode" presStyleCnt="0"/>
      <dgm:spPr/>
    </dgm:pt>
    <dgm:pt modelId="{4387614B-AC4A-47AB-B121-1C502F4563EC}" type="pres">
      <dgm:prSet presAssocID="{95372AF4-0D40-4210-AD73-8E0ED1BF74C7}" presName="parentText" presStyleLbl="solidFgAcc1" presStyleIdx="1" presStyleCnt="4">
        <dgm:presLayoutVars>
          <dgm:chMax val="1"/>
          <dgm:bulletEnabled/>
        </dgm:presLayoutVars>
      </dgm:prSet>
      <dgm:spPr/>
    </dgm:pt>
    <dgm:pt modelId="{BA96DBA0-6C7B-4A3F-B5F6-BC38F4B2AF3E}" type="pres">
      <dgm:prSet presAssocID="{95372AF4-0D40-4210-AD73-8E0ED1BF74C7}" presName="descendantText" presStyleLbl="alignNode1" presStyleIdx="1" presStyleCnt="4">
        <dgm:presLayoutVars>
          <dgm:bulletEnabled/>
        </dgm:presLayoutVars>
      </dgm:prSet>
      <dgm:spPr/>
    </dgm:pt>
    <dgm:pt modelId="{6F6BA486-44BC-4774-95BD-C18E37B2149D}" type="pres">
      <dgm:prSet presAssocID="{A4A70378-6F43-4A9B-98D8-2922DC1C60B4}" presName="sp" presStyleCnt="0"/>
      <dgm:spPr/>
    </dgm:pt>
    <dgm:pt modelId="{DF9CDE82-268B-41A9-B0B9-9DB68D632A25}" type="pres">
      <dgm:prSet presAssocID="{A9775CB7-81D6-4087-80C3-31155D704A16}" presName="linNode" presStyleCnt="0"/>
      <dgm:spPr/>
    </dgm:pt>
    <dgm:pt modelId="{2D0A186E-0687-47FF-98F1-729FDEDEEFAF}" type="pres">
      <dgm:prSet presAssocID="{A9775CB7-81D6-4087-80C3-31155D704A16}" presName="parentText" presStyleLbl="solidFgAcc1" presStyleIdx="2" presStyleCnt="4">
        <dgm:presLayoutVars>
          <dgm:chMax val="1"/>
          <dgm:bulletEnabled/>
        </dgm:presLayoutVars>
      </dgm:prSet>
      <dgm:spPr/>
    </dgm:pt>
    <dgm:pt modelId="{50EAE7FD-6A06-4088-8E5D-3E4780907833}" type="pres">
      <dgm:prSet presAssocID="{A9775CB7-81D6-4087-80C3-31155D704A16}" presName="descendantText" presStyleLbl="alignNode1" presStyleIdx="2" presStyleCnt="4">
        <dgm:presLayoutVars>
          <dgm:bulletEnabled/>
        </dgm:presLayoutVars>
      </dgm:prSet>
      <dgm:spPr/>
    </dgm:pt>
    <dgm:pt modelId="{F80A4E2C-04ED-4D9B-B975-D04860AA7AB5}" type="pres">
      <dgm:prSet presAssocID="{08F7A3F9-82A6-4F31-A4AC-60FAA70D07A7}" presName="sp" presStyleCnt="0"/>
      <dgm:spPr/>
    </dgm:pt>
    <dgm:pt modelId="{1B1E7093-4D36-4B4A-BE50-23656DD5D4C1}" type="pres">
      <dgm:prSet presAssocID="{0E059253-B630-4B95-AD39-2DC16EF24587}" presName="linNode" presStyleCnt="0"/>
      <dgm:spPr/>
    </dgm:pt>
    <dgm:pt modelId="{D7226232-3382-47DB-90F8-A3600B3DD24A}" type="pres">
      <dgm:prSet presAssocID="{0E059253-B630-4B95-AD39-2DC16EF24587}" presName="parentText" presStyleLbl="solidFgAcc1" presStyleIdx="3" presStyleCnt="4">
        <dgm:presLayoutVars>
          <dgm:chMax val="1"/>
          <dgm:bulletEnabled/>
        </dgm:presLayoutVars>
      </dgm:prSet>
      <dgm:spPr/>
    </dgm:pt>
    <dgm:pt modelId="{3BEFD16F-FECE-406A-A1EE-CFC54E297B85}" type="pres">
      <dgm:prSet presAssocID="{0E059253-B630-4B95-AD39-2DC16EF24587}" presName="descendantText" presStyleLbl="alignNode1" presStyleIdx="3" presStyleCnt="4">
        <dgm:presLayoutVars>
          <dgm:bulletEnabled/>
        </dgm:presLayoutVars>
      </dgm:prSet>
      <dgm:spPr/>
    </dgm:pt>
  </dgm:ptLst>
  <dgm:cxnLst>
    <dgm:cxn modelId="{22DBDB06-024D-41F5-BA5B-66D94ADCFCE9}" srcId="{4290E26E-6814-4FF8-88C0-214551A3FDE5}" destId="{A9775CB7-81D6-4087-80C3-31155D704A16}" srcOrd="2" destOrd="0" parTransId="{B05748D9-6459-41F0-B68C-4284E0FEC689}" sibTransId="{08F7A3F9-82A6-4F31-A4AC-60FAA70D07A7}"/>
    <dgm:cxn modelId="{D8803A1E-3A22-4BD5-BDAE-E1C3B2BF92D5}" srcId="{4290E26E-6814-4FF8-88C0-214551A3FDE5}" destId="{95372AF4-0D40-4210-AD73-8E0ED1BF74C7}" srcOrd="1" destOrd="0" parTransId="{E3BBD4B1-CF50-45B9-8C3A-B706A62C7240}" sibTransId="{A4A70378-6F43-4A9B-98D8-2922DC1C60B4}"/>
    <dgm:cxn modelId="{B8CAE428-29CA-4D8E-B48F-A481876C2B0C}" type="presOf" srcId="{848807C3-AAD1-402A-B1A6-477FFC8CA7B7}" destId="{D11EA2A5-31B6-4FCA-85D2-1163372D771E}" srcOrd="0" destOrd="0" presId="urn:microsoft.com/office/officeart/2016/7/layout/VerticalHollowActionList"/>
    <dgm:cxn modelId="{EBC5CC34-B357-4B2A-BA4D-6688618AF913}" type="presOf" srcId="{4290E26E-6814-4FF8-88C0-214551A3FDE5}" destId="{1962D56A-6F3A-47F0-905A-FB35913F04E4}" srcOrd="0" destOrd="0" presId="urn:microsoft.com/office/officeart/2016/7/layout/VerticalHollowActionList"/>
    <dgm:cxn modelId="{CD267672-6F11-4F76-9B6D-0482B7E46A53}" srcId="{0E059253-B630-4B95-AD39-2DC16EF24587}" destId="{63E04148-2B8F-4DEB-ACBE-DF2EA9EDD39D}" srcOrd="0" destOrd="0" parTransId="{1E20B14F-6A73-447B-8179-2E89351108E5}" sibTransId="{16D3C55B-3A8A-44D2-89BE-B5D9D822C2E3}"/>
    <dgm:cxn modelId="{9854E479-0EC7-4899-9DB7-1FDC8E8E8FE1}" srcId="{A9775CB7-81D6-4087-80C3-31155D704A16}" destId="{0E498604-06A4-4CEB-9174-FDADD698228E}" srcOrd="0" destOrd="0" parTransId="{AD533730-4CF2-4EED-B5AE-37DEEFFEA2DF}" sibTransId="{8BB9F16A-50A2-43B5-B180-3DB5657ED4B3}"/>
    <dgm:cxn modelId="{FFE14B5A-410B-44A4-80A9-500E6D59E647}" type="presOf" srcId="{63E04148-2B8F-4DEB-ACBE-DF2EA9EDD39D}" destId="{3BEFD16F-FECE-406A-A1EE-CFC54E297B85}" srcOrd="0" destOrd="0" presId="urn:microsoft.com/office/officeart/2016/7/layout/VerticalHollowActionList"/>
    <dgm:cxn modelId="{5A63FD80-DCA6-4FB2-BEC3-0221CFE6707E}" srcId="{95372AF4-0D40-4210-AD73-8E0ED1BF74C7}" destId="{FE451387-17A1-4FB3-8D17-6B74B8D972E0}" srcOrd="0" destOrd="0" parTransId="{09A26DC9-81AD-4D4E-920E-0D9C4F0D2E75}" sibTransId="{F78CAE06-5727-4E0D-BF0F-DB1F50F7EC02}"/>
    <dgm:cxn modelId="{EA5B0495-7D75-45E3-A3E1-DBA84746F89C}" type="presOf" srcId="{0E498604-06A4-4CEB-9174-FDADD698228E}" destId="{50EAE7FD-6A06-4088-8E5D-3E4780907833}" srcOrd="0" destOrd="0" presId="urn:microsoft.com/office/officeart/2016/7/layout/VerticalHollowActionList"/>
    <dgm:cxn modelId="{572AF09C-A0E7-4D63-98BB-112C04520852}" srcId="{848807C3-AAD1-402A-B1A6-477FFC8CA7B7}" destId="{4088D1DE-FB17-49E1-855D-2833BCBC1B10}" srcOrd="0" destOrd="0" parTransId="{0C31ABE1-963F-4A28-BFDB-227ADF30C91F}" sibTransId="{A8E5DD49-4990-476B-9E4C-EFF92CAD0B7C}"/>
    <dgm:cxn modelId="{453A44A2-7A0E-49B1-87E8-F1A8224C1A2F}" type="presOf" srcId="{FE451387-17A1-4FB3-8D17-6B74B8D972E0}" destId="{BA96DBA0-6C7B-4A3F-B5F6-BC38F4B2AF3E}" srcOrd="0" destOrd="0" presId="urn:microsoft.com/office/officeart/2016/7/layout/VerticalHollowActionList"/>
    <dgm:cxn modelId="{545875A7-961D-4EE0-8414-E833EC6FCB77}" type="presOf" srcId="{A9775CB7-81D6-4087-80C3-31155D704A16}" destId="{2D0A186E-0687-47FF-98F1-729FDEDEEFAF}" srcOrd="0" destOrd="0" presId="urn:microsoft.com/office/officeart/2016/7/layout/VerticalHollowActionList"/>
    <dgm:cxn modelId="{9FC94AAE-5207-404F-9E61-BBEA33C3A57B}" type="presOf" srcId="{95372AF4-0D40-4210-AD73-8E0ED1BF74C7}" destId="{4387614B-AC4A-47AB-B121-1C502F4563EC}" srcOrd="0" destOrd="0" presId="urn:microsoft.com/office/officeart/2016/7/layout/VerticalHollowActionList"/>
    <dgm:cxn modelId="{AA93CBE3-3E06-4733-B707-0CCABFBF390D}" srcId="{4290E26E-6814-4FF8-88C0-214551A3FDE5}" destId="{848807C3-AAD1-402A-B1A6-477FFC8CA7B7}" srcOrd="0" destOrd="0" parTransId="{8976062F-94B0-4D6B-A0DA-A335090E9B60}" sibTransId="{2155F5BC-BE35-4716-B1A6-D3A43E29C170}"/>
    <dgm:cxn modelId="{5CDD5DF0-D5C8-441C-A7C7-4105204AA14E}" type="presOf" srcId="{4088D1DE-FB17-49E1-855D-2833BCBC1B10}" destId="{01EDBE26-F763-496A-B30B-282D6746BBEA}" srcOrd="0" destOrd="0" presId="urn:microsoft.com/office/officeart/2016/7/layout/VerticalHollowActionList"/>
    <dgm:cxn modelId="{A5C4CBF6-BFCE-453B-A28A-2E12D26185F4}" srcId="{4290E26E-6814-4FF8-88C0-214551A3FDE5}" destId="{0E059253-B630-4B95-AD39-2DC16EF24587}" srcOrd="3" destOrd="0" parTransId="{F31E7C61-4970-4BAF-9136-E59D357B084E}" sibTransId="{3AEF2592-ED3E-47B0-9AF9-2247A2F9F48B}"/>
    <dgm:cxn modelId="{8B6B82FC-26AA-4353-8E8B-884EE96EEFF6}" type="presOf" srcId="{0E059253-B630-4B95-AD39-2DC16EF24587}" destId="{D7226232-3382-47DB-90F8-A3600B3DD24A}" srcOrd="0" destOrd="0" presId="urn:microsoft.com/office/officeart/2016/7/layout/VerticalHollowActionList"/>
    <dgm:cxn modelId="{89152E50-DFFB-409B-93E2-897243DA12B4}" type="presParOf" srcId="{1962D56A-6F3A-47F0-905A-FB35913F04E4}" destId="{92AB5B4B-A5AF-48CD-8351-2DAA33F800B5}" srcOrd="0" destOrd="0" presId="urn:microsoft.com/office/officeart/2016/7/layout/VerticalHollowActionList"/>
    <dgm:cxn modelId="{5E491E0B-CAA8-48C2-B53D-20915EFE855D}" type="presParOf" srcId="{92AB5B4B-A5AF-48CD-8351-2DAA33F800B5}" destId="{D11EA2A5-31B6-4FCA-85D2-1163372D771E}" srcOrd="0" destOrd="0" presId="urn:microsoft.com/office/officeart/2016/7/layout/VerticalHollowActionList"/>
    <dgm:cxn modelId="{830DFAAC-EF14-498C-B135-99F799030ACE}" type="presParOf" srcId="{92AB5B4B-A5AF-48CD-8351-2DAA33F800B5}" destId="{01EDBE26-F763-496A-B30B-282D6746BBEA}" srcOrd="1" destOrd="0" presId="urn:microsoft.com/office/officeart/2016/7/layout/VerticalHollowActionList"/>
    <dgm:cxn modelId="{268D71A9-8B6F-42B6-930C-B778837500CB}" type="presParOf" srcId="{1962D56A-6F3A-47F0-905A-FB35913F04E4}" destId="{CBE37332-BC44-4A10-8ABB-000B28ECBB3B}" srcOrd="1" destOrd="0" presId="urn:microsoft.com/office/officeart/2016/7/layout/VerticalHollowActionList"/>
    <dgm:cxn modelId="{B17F24F8-1DBA-415B-8A53-BAF8528D7728}" type="presParOf" srcId="{1962D56A-6F3A-47F0-905A-FB35913F04E4}" destId="{9ADA3B9C-EF11-4223-9D2C-58721066955A}" srcOrd="2" destOrd="0" presId="urn:microsoft.com/office/officeart/2016/7/layout/VerticalHollowActionList"/>
    <dgm:cxn modelId="{4B02AA44-0240-41B0-BCF0-470A82B21E9E}" type="presParOf" srcId="{9ADA3B9C-EF11-4223-9D2C-58721066955A}" destId="{4387614B-AC4A-47AB-B121-1C502F4563EC}" srcOrd="0" destOrd="0" presId="urn:microsoft.com/office/officeart/2016/7/layout/VerticalHollowActionList"/>
    <dgm:cxn modelId="{106AC4B6-6F86-4F2E-8372-CEF4FF7B38E2}" type="presParOf" srcId="{9ADA3B9C-EF11-4223-9D2C-58721066955A}" destId="{BA96DBA0-6C7B-4A3F-B5F6-BC38F4B2AF3E}" srcOrd="1" destOrd="0" presId="urn:microsoft.com/office/officeart/2016/7/layout/VerticalHollowActionList"/>
    <dgm:cxn modelId="{59BAAB0C-1B51-4CCF-8629-977D1AB229A0}" type="presParOf" srcId="{1962D56A-6F3A-47F0-905A-FB35913F04E4}" destId="{6F6BA486-44BC-4774-95BD-C18E37B2149D}" srcOrd="3" destOrd="0" presId="urn:microsoft.com/office/officeart/2016/7/layout/VerticalHollowActionList"/>
    <dgm:cxn modelId="{04F03403-2A1C-4500-93A7-8E42ABE38277}" type="presParOf" srcId="{1962D56A-6F3A-47F0-905A-FB35913F04E4}" destId="{DF9CDE82-268B-41A9-B0B9-9DB68D632A25}" srcOrd="4" destOrd="0" presId="urn:microsoft.com/office/officeart/2016/7/layout/VerticalHollowActionList"/>
    <dgm:cxn modelId="{4F39ED25-2DA9-41AC-B963-C95D75D73E7C}" type="presParOf" srcId="{DF9CDE82-268B-41A9-B0B9-9DB68D632A25}" destId="{2D0A186E-0687-47FF-98F1-729FDEDEEFAF}" srcOrd="0" destOrd="0" presId="urn:microsoft.com/office/officeart/2016/7/layout/VerticalHollowActionList"/>
    <dgm:cxn modelId="{A2A2EA8B-4E59-4283-8748-7752C0DB9093}" type="presParOf" srcId="{DF9CDE82-268B-41A9-B0B9-9DB68D632A25}" destId="{50EAE7FD-6A06-4088-8E5D-3E4780907833}" srcOrd="1" destOrd="0" presId="urn:microsoft.com/office/officeart/2016/7/layout/VerticalHollowActionList"/>
    <dgm:cxn modelId="{17C12287-3D08-4785-B0EA-53B28816A925}" type="presParOf" srcId="{1962D56A-6F3A-47F0-905A-FB35913F04E4}" destId="{F80A4E2C-04ED-4D9B-B975-D04860AA7AB5}" srcOrd="5" destOrd="0" presId="urn:microsoft.com/office/officeart/2016/7/layout/VerticalHollowActionList"/>
    <dgm:cxn modelId="{A32839E6-CD72-42F9-A93E-F3BA97830C1E}" type="presParOf" srcId="{1962D56A-6F3A-47F0-905A-FB35913F04E4}" destId="{1B1E7093-4D36-4B4A-BE50-23656DD5D4C1}" srcOrd="6" destOrd="0" presId="urn:microsoft.com/office/officeart/2016/7/layout/VerticalHollowActionList"/>
    <dgm:cxn modelId="{F8D2C49C-F27F-403A-AA00-5F5740C20190}" type="presParOf" srcId="{1B1E7093-4D36-4B4A-BE50-23656DD5D4C1}" destId="{D7226232-3382-47DB-90F8-A3600B3DD24A}" srcOrd="0" destOrd="0" presId="urn:microsoft.com/office/officeart/2016/7/layout/VerticalHollowActionList"/>
    <dgm:cxn modelId="{F8333ED4-18BB-4CBF-9FBA-3A53AA50B629}" type="presParOf" srcId="{1B1E7093-4D36-4B4A-BE50-23656DD5D4C1}" destId="{3BEFD16F-FECE-406A-A1EE-CFC54E297B85}"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1EBF5-0671-4AEA-8B79-B8B9307105E3}">
      <dsp:nvSpPr>
        <dsp:cNvPr id="0" name=""/>
        <dsp:cNvSpPr/>
      </dsp:nvSpPr>
      <dsp:spPr>
        <a:xfrm>
          <a:off x="3471" y="114051"/>
          <a:ext cx="3384956" cy="11189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Children’s experiences are organized in narrative form in their memory</a:t>
          </a:r>
        </a:p>
      </dsp:txBody>
      <dsp:txXfrm>
        <a:off x="3471" y="114051"/>
        <a:ext cx="3384956" cy="1118974"/>
      </dsp:txXfrm>
    </dsp:sp>
    <dsp:sp modelId="{B0882582-4612-4AFE-A4E7-EF77E5FA17A5}">
      <dsp:nvSpPr>
        <dsp:cNvPr id="0" name=""/>
        <dsp:cNvSpPr/>
      </dsp:nvSpPr>
      <dsp:spPr>
        <a:xfrm>
          <a:off x="3471" y="1233025"/>
          <a:ext cx="3384956" cy="286577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necessary step towards formal thinking (concepts), comprehending life</a:t>
          </a:r>
        </a:p>
        <a:p>
          <a:pPr marL="171450" lvl="1" indent="-171450" algn="l" defTabSz="800100">
            <a:lnSpc>
              <a:spcPct val="90000"/>
            </a:lnSpc>
            <a:spcBef>
              <a:spcPct val="0"/>
            </a:spcBef>
            <a:spcAft>
              <a:spcPct val="15000"/>
            </a:spcAft>
            <a:buChar char="•"/>
          </a:pPr>
          <a:r>
            <a:rPr lang="en-US" sz="1800" kern="1200" dirty="0"/>
            <a:t>A psychological tool formalizing, unifying human thought, knowledge into themes </a:t>
          </a:r>
        </a:p>
      </dsp:txBody>
      <dsp:txXfrm>
        <a:off x="3471" y="1233025"/>
        <a:ext cx="3384956" cy="2865779"/>
      </dsp:txXfrm>
    </dsp:sp>
    <dsp:sp modelId="{60F2DAF0-C134-4738-BDB5-D5C0FC8B2890}">
      <dsp:nvSpPr>
        <dsp:cNvPr id="0" name=""/>
        <dsp:cNvSpPr/>
      </dsp:nvSpPr>
      <dsp:spPr>
        <a:xfrm>
          <a:off x="3862321" y="114051"/>
          <a:ext cx="3384956" cy="11189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Children’s first narratives: routines carried out together with caregivers</a:t>
          </a:r>
        </a:p>
      </dsp:txBody>
      <dsp:txXfrm>
        <a:off x="3862321" y="114051"/>
        <a:ext cx="3384956" cy="1118974"/>
      </dsp:txXfrm>
    </dsp:sp>
    <dsp:sp modelId="{4C92D826-221D-465B-9DFC-0B0AEB16D2C3}">
      <dsp:nvSpPr>
        <dsp:cNvPr id="0" name=""/>
        <dsp:cNvSpPr/>
      </dsp:nvSpPr>
      <dsp:spPr>
        <a:xfrm>
          <a:off x="3862321" y="1233025"/>
          <a:ext cx="3384956" cy="286577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Small children are interested in human interaction and activity, temporal sequences, unexpected turns of events (surprises)</a:t>
          </a:r>
        </a:p>
      </dsp:txBody>
      <dsp:txXfrm>
        <a:off x="3862321" y="1233025"/>
        <a:ext cx="3384956" cy="2865779"/>
      </dsp:txXfrm>
    </dsp:sp>
    <dsp:sp modelId="{F7079125-D813-4F76-B3CD-4E4EB6E5D11F}">
      <dsp:nvSpPr>
        <dsp:cNvPr id="0" name=""/>
        <dsp:cNvSpPr/>
      </dsp:nvSpPr>
      <dsp:spPr>
        <a:xfrm>
          <a:off x="7721172" y="114051"/>
          <a:ext cx="3384956" cy="11189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Adults co-construct early narratives with children</a:t>
          </a:r>
        </a:p>
      </dsp:txBody>
      <dsp:txXfrm>
        <a:off x="7721172" y="114051"/>
        <a:ext cx="3384956" cy="1118974"/>
      </dsp:txXfrm>
    </dsp:sp>
    <dsp:sp modelId="{E783029E-EFBC-41FE-9442-3B9F83F5AF22}">
      <dsp:nvSpPr>
        <dsp:cNvPr id="0" name=""/>
        <dsp:cNvSpPr/>
      </dsp:nvSpPr>
      <dsp:spPr>
        <a:xfrm>
          <a:off x="7721172" y="1233025"/>
          <a:ext cx="3384956" cy="286577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Routine events familiarize children with basic structures of events: beginning, middle, end</a:t>
          </a:r>
        </a:p>
        <a:p>
          <a:pPr marL="342900" lvl="2" indent="-171450" algn="l" defTabSz="800100">
            <a:lnSpc>
              <a:spcPct val="90000"/>
            </a:lnSpc>
            <a:spcBef>
              <a:spcPct val="0"/>
            </a:spcBef>
            <a:spcAft>
              <a:spcPct val="15000"/>
            </a:spcAft>
            <a:buChar char="•"/>
          </a:pPr>
          <a:r>
            <a:rPr lang="en-US" sz="1800" kern="1200"/>
            <a:t>It’s time for a bath, then teeth-brushing, pajamas, into bed, story time, then lights out</a:t>
          </a:r>
        </a:p>
      </dsp:txBody>
      <dsp:txXfrm>
        <a:off x="7721172" y="1233025"/>
        <a:ext cx="3384956" cy="2865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BE26-F763-496A-B30B-282D6746BBEA}">
      <dsp:nvSpPr>
        <dsp:cNvPr id="0" name=""/>
        <dsp:cNvSpPr/>
      </dsp:nvSpPr>
      <dsp:spPr>
        <a:xfrm>
          <a:off x="2221920" y="2157"/>
          <a:ext cx="8887680" cy="11175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446" tIns="283859" rIns="172446" bIns="283859" numCol="1" spcCol="1270" anchor="ctr" anchorCtr="0">
          <a:noAutofit/>
        </a:bodyPr>
        <a:lstStyle/>
        <a:p>
          <a:pPr marL="0" lvl="0" indent="0" algn="l" defTabSz="977900">
            <a:lnSpc>
              <a:spcPct val="90000"/>
            </a:lnSpc>
            <a:spcBef>
              <a:spcPct val="0"/>
            </a:spcBef>
            <a:spcAft>
              <a:spcPct val="35000"/>
            </a:spcAft>
            <a:buNone/>
          </a:pPr>
          <a:r>
            <a:rPr lang="en-US" sz="2200" kern="1200"/>
            <a:t>Adopt a ‘not knowing’ but curious stance</a:t>
          </a:r>
        </a:p>
      </dsp:txBody>
      <dsp:txXfrm>
        <a:off x="2221920" y="2157"/>
        <a:ext cx="8887680" cy="1117555"/>
      </dsp:txXfrm>
    </dsp:sp>
    <dsp:sp modelId="{D11EA2A5-31B6-4FCA-85D2-1163372D771E}">
      <dsp:nvSpPr>
        <dsp:cNvPr id="0" name=""/>
        <dsp:cNvSpPr/>
      </dsp:nvSpPr>
      <dsp:spPr>
        <a:xfrm>
          <a:off x="0" y="2157"/>
          <a:ext cx="2221920" cy="11175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77" tIns="110390" rIns="117577" bIns="110390" numCol="1" spcCol="1270" anchor="ctr" anchorCtr="0">
          <a:noAutofit/>
        </a:bodyPr>
        <a:lstStyle/>
        <a:p>
          <a:pPr marL="0" lvl="0" indent="0" algn="ctr" defTabSz="1244600">
            <a:lnSpc>
              <a:spcPct val="90000"/>
            </a:lnSpc>
            <a:spcBef>
              <a:spcPct val="0"/>
            </a:spcBef>
            <a:spcAft>
              <a:spcPct val="35000"/>
            </a:spcAft>
            <a:buNone/>
          </a:pPr>
          <a:r>
            <a:rPr lang="en-US" sz="2800" kern="1200"/>
            <a:t>Adopt</a:t>
          </a:r>
        </a:p>
      </dsp:txBody>
      <dsp:txXfrm>
        <a:off x="0" y="2157"/>
        <a:ext cx="2221920" cy="1117555"/>
      </dsp:txXfrm>
    </dsp:sp>
    <dsp:sp modelId="{BA96DBA0-6C7B-4A3F-B5F6-BC38F4B2AF3E}">
      <dsp:nvSpPr>
        <dsp:cNvPr id="0" name=""/>
        <dsp:cNvSpPr/>
      </dsp:nvSpPr>
      <dsp:spPr>
        <a:xfrm>
          <a:off x="2221920" y="1186765"/>
          <a:ext cx="8887680" cy="11175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446" tIns="283859" rIns="172446" bIns="283859" numCol="1" spcCol="1270" anchor="ctr" anchorCtr="0">
          <a:noAutofit/>
        </a:bodyPr>
        <a:lstStyle/>
        <a:p>
          <a:pPr marL="0" lvl="0" indent="0" algn="l" defTabSz="977900">
            <a:lnSpc>
              <a:spcPct val="90000"/>
            </a:lnSpc>
            <a:spcBef>
              <a:spcPct val="0"/>
            </a:spcBef>
            <a:spcAft>
              <a:spcPct val="35000"/>
            </a:spcAft>
            <a:buNone/>
          </a:pPr>
          <a:r>
            <a:rPr lang="en-US" sz="2200" kern="1200"/>
            <a:t>Make no presumptions of how conversation is going to evolve </a:t>
          </a:r>
        </a:p>
      </dsp:txBody>
      <dsp:txXfrm>
        <a:off x="2221920" y="1186765"/>
        <a:ext cx="8887680" cy="1117555"/>
      </dsp:txXfrm>
    </dsp:sp>
    <dsp:sp modelId="{4387614B-AC4A-47AB-B121-1C502F4563EC}">
      <dsp:nvSpPr>
        <dsp:cNvPr id="0" name=""/>
        <dsp:cNvSpPr/>
      </dsp:nvSpPr>
      <dsp:spPr>
        <a:xfrm>
          <a:off x="0" y="1186765"/>
          <a:ext cx="2221920" cy="11175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77" tIns="110390" rIns="117577" bIns="110390" numCol="1" spcCol="1270" anchor="ctr" anchorCtr="0">
          <a:noAutofit/>
        </a:bodyPr>
        <a:lstStyle/>
        <a:p>
          <a:pPr marL="0" lvl="0" indent="0" algn="ctr" defTabSz="1244600">
            <a:lnSpc>
              <a:spcPct val="90000"/>
            </a:lnSpc>
            <a:spcBef>
              <a:spcPct val="0"/>
            </a:spcBef>
            <a:spcAft>
              <a:spcPct val="35000"/>
            </a:spcAft>
            <a:buNone/>
          </a:pPr>
          <a:r>
            <a:rPr lang="en-US" sz="2800" kern="1200"/>
            <a:t>Make</a:t>
          </a:r>
        </a:p>
      </dsp:txBody>
      <dsp:txXfrm>
        <a:off x="0" y="1186765"/>
        <a:ext cx="2221920" cy="1117555"/>
      </dsp:txXfrm>
    </dsp:sp>
    <dsp:sp modelId="{50EAE7FD-6A06-4088-8E5D-3E4780907833}">
      <dsp:nvSpPr>
        <dsp:cNvPr id="0" name=""/>
        <dsp:cNvSpPr/>
      </dsp:nvSpPr>
      <dsp:spPr>
        <a:xfrm>
          <a:off x="2221920" y="2371374"/>
          <a:ext cx="8887680" cy="11175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446" tIns="283859" rIns="172446" bIns="283859" numCol="1" spcCol="1270" anchor="ctr" anchorCtr="0">
          <a:noAutofit/>
        </a:bodyPr>
        <a:lstStyle/>
        <a:p>
          <a:pPr marL="0" lvl="0" indent="0" algn="l" defTabSz="977900">
            <a:lnSpc>
              <a:spcPct val="90000"/>
            </a:lnSpc>
            <a:spcBef>
              <a:spcPct val="0"/>
            </a:spcBef>
            <a:spcAft>
              <a:spcPct val="35000"/>
            </a:spcAft>
            <a:buNone/>
          </a:pPr>
          <a:r>
            <a:rPr lang="en-US" sz="2200" kern="1200"/>
            <a:t>Remain open about where the child takes the conversation </a:t>
          </a:r>
        </a:p>
      </dsp:txBody>
      <dsp:txXfrm>
        <a:off x="2221920" y="2371374"/>
        <a:ext cx="8887680" cy="1117555"/>
      </dsp:txXfrm>
    </dsp:sp>
    <dsp:sp modelId="{2D0A186E-0687-47FF-98F1-729FDEDEEFAF}">
      <dsp:nvSpPr>
        <dsp:cNvPr id="0" name=""/>
        <dsp:cNvSpPr/>
      </dsp:nvSpPr>
      <dsp:spPr>
        <a:xfrm>
          <a:off x="0" y="2371374"/>
          <a:ext cx="2221920" cy="11175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77" tIns="110390" rIns="117577" bIns="110390" numCol="1" spcCol="1270" anchor="ctr" anchorCtr="0">
          <a:noAutofit/>
        </a:bodyPr>
        <a:lstStyle/>
        <a:p>
          <a:pPr marL="0" lvl="0" indent="0" algn="ctr" defTabSz="1244600">
            <a:lnSpc>
              <a:spcPct val="90000"/>
            </a:lnSpc>
            <a:spcBef>
              <a:spcPct val="0"/>
            </a:spcBef>
            <a:spcAft>
              <a:spcPct val="35000"/>
            </a:spcAft>
            <a:buNone/>
          </a:pPr>
          <a:r>
            <a:rPr lang="en-US" sz="2800" kern="1200"/>
            <a:t>Remain</a:t>
          </a:r>
        </a:p>
      </dsp:txBody>
      <dsp:txXfrm>
        <a:off x="0" y="2371374"/>
        <a:ext cx="2221920" cy="1117555"/>
      </dsp:txXfrm>
    </dsp:sp>
    <dsp:sp modelId="{3BEFD16F-FECE-406A-A1EE-CFC54E297B85}">
      <dsp:nvSpPr>
        <dsp:cNvPr id="0" name=""/>
        <dsp:cNvSpPr/>
      </dsp:nvSpPr>
      <dsp:spPr>
        <a:xfrm>
          <a:off x="2221920" y="3555982"/>
          <a:ext cx="8887680" cy="11175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446" tIns="283859" rIns="172446" bIns="283859" numCol="1" spcCol="1270" anchor="ctr" anchorCtr="0">
          <a:noAutofit/>
        </a:bodyPr>
        <a:lstStyle/>
        <a:p>
          <a:pPr marL="0" lvl="0" indent="0" algn="l" defTabSz="977900">
            <a:lnSpc>
              <a:spcPct val="90000"/>
            </a:lnSpc>
            <a:spcBef>
              <a:spcPct val="0"/>
            </a:spcBef>
            <a:spcAft>
              <a:spcPct val="35000"/>
            </a:spcAft>
            <a:buNone/>
          </a:pPr>
          <a:r>
            <a:rPr lang="en-US" sz="2200" kern="1200"/>
            <a:t>Strive to understand difficulties from the child’s perspective  </a:t>
          </a:r>
        </a:p>
      </dsp:txBody>
      <dsp:txXfrm>
        <a:off x="2221920" y="3555982"/>
        <a:ext cx="8887680" cy="1117555"/>
      </dsp:txXfrm>
    </dsp:sp>
    <dsp:sp modelId="{D7226232-3382-47DB-90F8-A3600B3DD24A}">
      <dsp:nvSpPr>
        <dsp:cNvPr id="0" name=""/>
        <dsp:cNvSpPr/>
      </dsp:nvSpPr>
      <dsp:spPr>
        <a:xfrm>
          <a:off x="0" y="3555982"/>
          <a:ext cx="2221920" cy="11175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77" tIns="110390" rIns="117577" bIns="110390" numCol="1" spcCol="1270" anchor="ctr" anchorCtr="0">
          <a:noAutofit/>
        </a:bodyPr>
        <a:lstStyle/>
        <a:p>
          <a:pPr marL="0" lvl="0" indent="0" algn="ctr" defTabSz="1244600">
            <a:lnSpc>
              <a:spcPct val="90000"/>
            </a:lnSpc>
            <a:spcBef>
              <a:spcPct val="0"/>
            </a:spcBef>
            <a:spcAft>
              <a:spcPct val="35000"/>
            </a:spcAft>
            <a:buNone/>
          </a:pPr>
          <a:r>
            <a:rPr lang="en-US" sz="2800" kern="1200"/>
            <a:t>Strive</a:t>
          </a:r>
        </a:p>
      </dsp:txBody>
      <dsp:txXfrm>
        <a:off x="0" y="3555982"/>
        <a:ext cx="2221920" cy="11175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10/02/2021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6T05:33:04.825"/>
    </inkml:context>
    <inkml:brush xml:id="br0">
      <inkml:brushProperty name="width" value="0.05" units="cm"/>
      <inkml:brushProperty name="height" value="0.05" units="cm"/>
    </inkml:brush>
  </inkml:definitions>
  <inkml:trace contextRef="#ctx0" brushRef="#br0">138 1 2720 0 0,'0'0'2817'0'0,"0"0"-1593"0"0,0 0-1224 0 0,0 0-952 0 0,-137 192-1821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6T05:33:06.184"/>
    </inkml:context>
    <inkml:brush xml:id="br0">
      <inkml:brushProperty name="width" value="0.05" units="cm"/>
      <inkml:brushProperty name="height" value="0.05" units="cm"/>
    </inkml:brush>
  </inkml:definitions>
  <inkml:trace contextRef="#ctx0" brushRef="#br0">0 0 1828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6T05:33:06.737"/>
    </inkml:context>
    <inkml:brush xml:id="br0">
      <inkml:brushProperty name="width" value="0.05" units="cm"/>
      <inkml:brushProperty name="height" value="0.05" units="cm"/>
    </inkml:brush>
  </inkml:definitions>
  <inkml:trace contextRef="#ctx0" brushRef="#br0">1 1 3244 0 0,'0'0'324'0'0,"0"0"-324"0"0,0 0-988 0 0,0 0-320 0 0,0 0 36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6T05:33:20.169"/>
    </inkml:context>
    <inkml:brush xml:id="br0">
      <inkml:brushProperty name="width" value="0.05" units="cm"/>
      <inkml:brushProperty name="height" value="0.05" units="cm"/>
    </inkml:brush>
  </inkml:definitions>
  <inkml:trace contextRef="#ctx0" brushRef="#br0">22 4 5136 0 0,'0'0'3277'0'0,"0"0"-1697"0"0,0 0-1108 0 0,0 0-468 0 0,0 0-4 0 0,0 0 152 0 0,0 0 4 0 0,0 0-116 0 0,0 0-40 0 0,-5 66-284 0 0,5-66-248 0 0,0-8-332 0 0,-8-6-396 0 0,4-12-428 0 0,-1 5-1349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10/02/2021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acer.org/transition/learning-center/independent-community-living/self-determination.a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icef.org/media/56661/fi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https://idainstitute.com/tools/university_course/videos_and_handouts/module_4/unit_3/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Sample discussion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Information sharing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Informed by letter regarding CMV diagnosis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Information usually very helpful but processes could be better (see 14:47)</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Respect for diversity and cultural beliefs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Pressure not to sign even though it felt right for family (see 15:00)</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Partnership and collaboration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Could “7-8 appointments in one week” have been managed more efficiently?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“Sometimes it doesn’t feel like the child is yours, someone telling you what to do all the time”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make parents feel guilty when they are managing so many things”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Negotiation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need to get referred for an implant… Just tell them, ’sort it out’ and they won’t do it. If I didn’t fight for him, there’d be no way he’d get implanted”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shouldn’t be that hard, it’s not fair”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 in context of family and community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“Trying to find the time when you’ve got two kids”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“Offer for a counseling appointment would have made a world of difference”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“Just enjoy your child”</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98123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423255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Show the child a band-aid box and ask what he or she thinks is inside the box. He or she will likely respond “band-aids.”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Open the box and show the child that there is actually a piece of candy and say, “Let's see… it's really candy inside,” then close the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you bring out a little doll, which has been hidden up until that point, and say, “This little doll has never seen inside this band-aid box. What do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you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think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doll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thinks is in the box? Band-aids or candy?”</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234558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child who has not yet developed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will likely respond that the doll thinks there is candy in the box, mistakenly assuming that it knows what the child knows.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child who has developed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will reply that the doll will think band-aids are in the box. The child knows that the doll does not know about the candy.</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9590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Practicing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Instructor note: Ask students to imagine they are 6 years old and ask them “What is this little boy feeling and/or thinking right now? How do we know? What are the clues?”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Stepping out of role: in addition to “6-year-old words,” what additional descriptors could we add to expand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vocabulary?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8719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56817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ask students “If you were this child, what narrative would you be sharing with the parent?”  Ask one student to get started, then after a couple statements stop him/her and ask another student to advance the story further for a couple sentences, etc.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27769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Instructor note: question for students - any experiences as a ”listener” to a child’s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Also: what challenges might a professional contend with while “only listening”?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(Might feel compelled to “teach” along the way or ask questions that pull the child out of their storytelling mindset, etc.?)</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123088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LABELING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Storytelling at this stage is characterized by lots of labeling, with repetitive syntax and a mixture of unrelated and assorted thoughts: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That’s a dog. That’s not my dog, that’s my dog. That’s mummy, and that’s daddy.”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LISTING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Labels plus verbs and conjunctions to connect items. However, events and actions are presented like a list, with no evidence of temporal or cause and effect relationships: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here’s the park. And the boy’s playing football. And there’s a dog. And that one, he’s doing that, he’s falling over. And there’s a car.”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CONNECTING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Narratives include a central topic, where actions are linked to characters and events. Pronouns are used, for instance the boy and girl become “they” in the next sentence. Temporal sequences are still missing, so events could be listed in any order without changing the meaning: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I have my own bedroom in my house. And I don’t have a TV in my room, but I would like one. And my friends came to play. We played in the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SEQUENCING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Child will use correct temporal sequences, cause and effect. Stories will talk about the “when” and “why” of the plot, so will tend to contain more advanced language: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“When I was little, I ran away from my dad. And he shouted “ stop”, but I couldn’t hear him because I didn’t have magic ears then. So I fell over and knocked my tooth out and now I want a new tooth.”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NARRATING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Includes all the components above as well as developed plots with evidence of planning to reach goals. The listener can now predict the end from the beginning of the story.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58191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Prompts: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Build trust in the child before introducing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Listen carefully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Verify what the child expressed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open-ended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Avoid leading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Summarize what you heard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aware of possible anxiety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sincerely curious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"what would you do 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Roleplay solutions and strategies that are discussed with the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Ensure that the child has heard your message, question correctly and understands what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Convey that there are no right or wrong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Give child sufficient time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378223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difference between close and open questions? What happens to the conversation when closed questions are asked? Is it hard to use open-ended questions? </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32623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58644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t>
            </a:r>
            <a:r>
              <a:rPr lang="en-US" sz="1200" dirty="0">
                <a:hlinkClick r:id="rId3"/>
              </a:rPr>
              <a:t>http://www.pacer.org/transition/learning-center/independent-community-living/self-determination.asp</a:t>
            </a:r>
            <a:endParaRPr lang="en-US" sz="1200" dirty="0"/>
          </a:p>
          <a:p>
            <a:endParaRPr lang="en-US" dirty="0"/>
          </a:p>
          <a:p>
            <a:r>
              <a:rPr lang="en-US" dirty="0"/>
              <a:t>Prompts:</a:t>
            </a:r>
          </a:p>
          <a:p>
            <a:endParaRPr lang="en-US" dirty="0"/>
          </a:p>
          <a:p>
            <a:r>
              <a:rPr lang="en-US" dirty="0"/>
              <a:t>Understanding one’s values, preferences, and abilities; be able to name and describe them, for example:</a:t>
            </a:r>
          </a:p>
          <a:p>
            <a:pPr marL="171450" indent="-171450">
              <a:buFont typeface="Arial" panose="020B0604020202020204" pitchFamily="34" charset="0"/>
              <a:buChar char="•"/>
            </a:pPr>
            <a:r>
              <a:rPr lang="en-US" dirty="0"/>
              <a:t>“I would rather join a soccer team than learn gymnastics because…”</a:t>
            </a:r>
          </a:p>
          <a:p>
            <a:pPr marL="171450" indent="-171450">
              <a:buFont typeface="Arial" panose="020B0604020202020204" pitchFamily="34" charset="0"/>
              <a:buChar char="•"/>
            </a:pPr>
            <a:r>
              <a:rPr lang="en-US" dirty="0"/>
              <a:t>Career choices: “I saw a scientist on TV, she studies how porpoises migrate, she basically lives on a boat. I could see myself doing that kind of work.”</a:t>
            </a:r>
          </a:p>
          <a:p>
            <a:pPr marL="171450" indent="-171450">
              <a:buFont typeface="Arial" panose="020B0604020202020204" pitchFamily="34" charset="0"/>
              <a:buChar char="•"/>
            </a:pPr>
            <a:r>
              <a:rPr lang="en-US" dirty="0"/>
              <a:t>Ethical choices: “Kids at school brag about shoplifting…“</a:t>
            </a:r>
          </a:p>
          <a:p>
            <a:pPr marL="171450" indent="-171450">
              <a:buFont typeface="Arial" panose="020B0604020202020204" pitchFamily="34" charset="0"/>
              <a:buChar char="•"/>
            </a:pPr>
            <a:r>
              <a:rPr lang="en-US" dirty="0"/>
              <a:t>Personal choices:  Amplification: yes or no? Pros and cons? Consequence either way?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Attitudes and abilities, for example: </a:t>
            </a:r>
          </a:p>
          <a:p>
            <a:pPr marL="171450" indent="-171450">
              <a:buFont typeface="Arial" panose="020B0604020202020204" pitchFamily="34" charset="0"/>
              <a:buChar char="•"/>
            </a:pPr>
            <a:r>
              <a:rPr lang="en-US" dirty="0"/>
              <a:t>Self-awareness, willingness to try something new, learn from missteps, accepting personal responsibility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Note: Self-determination will be further discussed in upcoming units</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65375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a:t>
            </a:r>
          </a:p>
          <a:p>
            <a:endParaRPr lang="en-US" dirty="0"/>
          </a:p>
          <a:p>
            <a:pPr marL="171450" indent="-171450">
              <a:buFont typeface="Arial" panose="020B0604020202020204" pitchFamily="34" charset="0"/>
              <a:buChar char="•"/>
            </a:pPr>
            <a:r>
              <a:rPr lang="en-US" dirty="0"/>
              <a:t>Any concerns about children with hearing loss developing these skills?</a:t>
            </a:r>
          </a:p>
          <a:p>
            <a:pPr marL="171450" indent="-171450">
              <a:buFont typeface="Arial" panose="020B0604020202020204" pitchFamily="34" charset="0"/>
              <a:buChar char="•"/>
            </a:pPr>
            <a:r>
              <a:rPr lang="en-US" dirty="0"/>
              <a:t>Familiar with concept of “learned helplessness”?</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2016782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this topic in upcoming units.</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460369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lvl="0"/>
            <a:fld id="{BD55AD17-4F75-4BDD-94C1-ABABD3BD35D4}" type="slidenum">
              <a:rPr lang="da-DK" smtClean="0"/>
              <a:t>26</a:t>
            </a:fld>
            <a:endParaRPr lang="da-DK"/>
          </a:p>
        </p:txBody>
      </p:sp>
    </p:spTree>
    <p:extLst>
      <p:ext uri="{BB962C8B-B14F-4D97-AF65-F5344CB8AC3E}">
        <p14:creationId xmlns:p14="http://schemas.microsoft.com/office/powerpoint/2010/main" val="210511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this table. Today we will focus on My World.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1371302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My World was developed to help clinicians understand the child’s perspective of their hearing loss. My World gives children with hearing loss a voice, and the opportunity to become an active partner in their hearing care, alongside the professionals that support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first glance, the tool has the look of a board game. It consists of three different environments: a classroom, a home, and an outdoor area. The child uses the cardboard figures and everyday objects in the various environments to explore and describe the successes and challenges they face in everyday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Possible benefits: Hear the voice of the child as they openly express their thoughts and feelings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Gain a shared understanding, using genuine curiosity about the child’s: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Use of technology in a range of environments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Communication strategies, skills, and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Listening skills and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Problem solving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 the spirit of supporting the development of “child as person,” narratives do not have to be related to hearing, but rather whatever the child wants to talk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2130811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open the box you will find 3 boards, printed on both sides representing the child’s:</a:t>
            </a:r>
          </a:p>
          <a:p>
            <a:pPr marL="171450" indent="-171450">
              <a:buFont typeface="Arial" panose="020B0604020202020204" pitchFamily="34" charset="0"/>
              <a:buChar char="•"/>
            </a:pPr>
            <a:r>
              <a:rPr lang="en-US" dirty="0"/>
              <a:t>Indoor classroom environment</a:t>
            </a:r>
          </a:p>
          <a:p>
            <a:pPr marL="171450" indent="-171450">
              <a:buFont typeface="Arial" panose="020B0604020202020204" pitchFamily="34" charset="0"/>
              <a:buChar char="•"/>
            </a:pPr>
            <a:r>
              <a:rPr lang="en-US" dirty="0"/>
              <a:t>Indoor home environment</a:t>
            </a:r>
          </a:p>
          <a:p>
            <a:pPr marL="171450" indent="-171450">
              <a:buFont typeface="Arial" panose="020B0604020202020204" pitchFamily="34" charset="0"/>
              <a:buChar char="•"/>
            </a:pPr>
            <a:r>
              <a:rPr lang="en-US" dirty="0"/>
              <a:t>Outdoor environment with urban scene containing a playground, school building, road networks, as well as a rural scene</a:t>
            </a:r>
            <a:br>
              <a:rPr lang="en-US" dirty="0"/>
            </a:br>
            <a:endParaRPr lang="en-US" dirty="0"/>
          </a:p>
          <a:p>
            <a:r>
              <a:rPr lang="en-US" dirty="0"/>
              <a:t>You will also find cardboard cut-outs of:</a:t>
            </a:r>
          </a:p>
          <a:p>
            <a:pPr marL="171450" indent="-171450">
              <a:buFont typeface="Arial" panose="020B0604020202020204" pitchFamily="34" charset="0"/>
              <a:buChar char="•"/>
            </a:pPr>
            <a:r>
              <a:rPr lang="en-US" dirty="0"/>
              <a:t>Children and adults, young and old of different cultures and races</a:t>
            </a:r>
          </a:p>
          <a:p>
            <a:pPr marL="171450" indent="-171450">
              <a:buFont typeface="Arial" panose="020B0604020202020204" pitchFamily="34" charset="0"/>
              <a:buChar char="•"/>
            </a:pPr>
            <a:r>
              <a:rPr lang="en-US" dirty="0"/>
              <a:t>Everyday objects to populate the boards and facilitate discussions</a:t>
            </a:r>
          </a:p>
          <a:p>
            <a:pPr marL="171450" indent="-171450">
              <a:buFont typeface="Arial" panose="020B0604020202020204" pitchFamily="34" charset="0"/>
              <a:buChar char="•"/>
            </a:pPr>
            <a:r>
              <a:rPr lang="en-US" dirty="0"/>
              <a:t>Hearing technologies</a:t>
            </a:r>
          </a:p>
          <a:p>
            <a:pPr marL="171450" indent="-171450">
              <a:buFont typeface="Arial" panose="020B0604020202020204" pitchFamily="34" charset="0"/>
              <a:buChar char="•"/>
            </a:pPr>
            <a:r>
              <a:rPr lang="en-US" dirty="0"/>
              <a:t>Faces/emojis to portray different emotional states</a:t>
            </a:r>
          </a:p>
          <a:p>
            <a:endParaRPr lang="en-US" dirty="0"/>
          </a:p>
          <a:p>
            <a:r>
              <a:rPr lang="en-US" dirty="0"/>
              <a:t>Important: Although My World at first glance might look like a board game, it is not. It does not have any set rules, prescriptive steps to follow, or winners or losers.</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3575251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Lots of different characters, old and young, different races and cultures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Getting started: Choosing the environment and being curious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child, choose an environment and then identify primary communication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professional then asks the child to “make it their own” by selecting items that are meaningful to them in that environment. This is a child-led activity so be aware of the questions you ask and how you phrase them to allow the child’s ideas to flow. This should not simply be a question and answer session. Be conscious that the child may think that you have a set agenda and that there is a right and wrong answer. Make sure you acknowledge and respond positively to all responses as they set the scene.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examples, watch videos in the “Tool in Action” section on the My World page: idainstitute.com/toolbox/</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my_world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the_tool_in_action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Some practical tips for getting started on this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Once you have chosen the environment, put the other scenes to one 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selective about the characters and objects you are using, balancing keeping the ideas flowing, whilst reducing unnecessary distractions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aware how you handle the cut-out objects. Holding them all to one side in your hand may promote a feeling of you being in control of the whole activity and in turn the conversation</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1631931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needs some language - not necessarily age appropriate - but some language</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197412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https://idainstitute.com/tools/university_course/videos_and_handouts/module_4/unit_3/ and watch Ashlynn and Eileen video (5:40 min). Take notes for subsequent discussion.</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207742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463977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Possible observations: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Opportunities to engage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Invitation to decide on avatars and environment (trampoline)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Does Sophia ever have something important to tell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if sister Kayla was sad, what would help 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Narrative play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plan (knock kids over) not OK, another choice: move away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Self-determination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Encouraging choice options, alternatives</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3983198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roleplay should take about 6-7 minutes, to give learners enough time to collect data for the follow-up questions, what insights did narrative play in small groups provide? Each group will need one environment, and a few figures and accessories.</a:t>
            </a:r>
          </a:p>
          <a:p>
            <a:endParaRPr lang="en-US" dirty="0"/>
          </a:p>
          <a:p>
            <a:r>
              <a:rPr lang="en-US" dirty="0"/>
              <a:t>Small groups allow for (sample responses):</a:t>
            </a:r>
          </a:p>
          <a:p>
            <a:pPr marL="171450" indent="-171450">
              <a:buFont typeface="Arial" panose="020B0604020202020204" pitchFamily="34" charset="0"/>
              <a:buChar char="•"/>
            </a:pPr>
            <a:r>
              <a:rPr lang="en-US" dirty="0"/>
              <a:t>Working as a team to problem solve</a:t>
            </a:r>
          </a:p>
          <a:p>
            <a:pPr marL="171450" indent="-171450">
              <a:buFont typeface="Arial" panose="020B0604020202020204" pitchFamily="34" charset="0"/>
              <a:buChar char="•"/>
            </a:pPr>
            <a:r>
              <a:rPr lang="en-US" dirty="0"/>
              <a:t>Hearing about thoughts, opinions and strategies that you would not necessarily have thought of yourself</a:t>
            </a:r>
          </a:p>
          <a:p>
            <a:pPr marL="171450" indent="-171450">
              <a:buFont typeface="Arial" panose="020B0604020202020204" pitchFamily="34" charset="0"/>
              <a:buChar char="•"/>
            </a:pPr>
            <a:r>
              <a:rPr lang="en-US" dirty="0"/>
              <a:t>Empathizing with others’ view and experiences</a:t>
            </a:r>
          </a:p>
          <a:p>
            <a:pPr marL="171450" indent="-171450">
              <a:buFont typeface="Arial" panose="020B0604020202020204" pitchFamily="34" charset="0"/>
              <a:buChar char="•"/>
            </a:pPr>
            <a:r>
              <a:rPr lang="en-US" dirty="0"/>
              <a:t>Being able to practice for situations that will occur in the real world</a:t>
            </a:r>
          </a:p>
          <a:p>
            <a:pPr marL="171450" indent="-171450">
              <a:buFont typeface="Arial" panose="020B0604020202020204" pitchFamily="34" charset="0"/>
              <a:buChar char="•"/>
            </a:pPr>
            <a:r>
              <a:rPr lang="en-US" dirty="0"/>
              <a:t>Being able to think about situations that are not in your direct world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229736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Allen et al. (2017) data relate to this 5-level model?</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279034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978473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274648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64893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emerging literature on child-centered care identifies its starting point with the 1989 United Nations Convention on the Rights of the Child, which describes 4 core principles: </a:t>
            </a:r>
          </a:p>
          <a:p>
            <a:endParaRPr lang="en-US" dirty="0"/>
          </a:p>
          <a:p>
            <a:pPr marL="171450" indent="-171450">
              <a:buFont typeface="Arial" panose="020B0604020202020204" pitchFamily="34" charset="0"/>
              <a:buChar char="•"/>
            </a:pPr>
            <a:r>
              <a:rPr lang="en-US" dirty="0"/>
              <a:t>non-discrimination</a:t>
            </a:r>
          </a:p>
          <a:p>
            <a:pPr marL="171450" indent="-171450">
              <a:buFont typeface="Arial" panose="020B0604020202020204" pitchFamily="34" charset="0"/>
              <a:buChar char="•"/>
            </a:pPr>
            <a:r>
              <a:rPr lang="en-US" dirty="0"/>
              <a:t>the best interests of the child (social protections, health care, education)</a:t>
            </a:r>
          </a:p>
          <a:p>
            <a:pPr marL="171450" indent="-171450">
              <a:buFont typeface="Arial" panose="020B0604020202020204" pitchFamily="34" charset="0"/>
              <a:buChar char="•"/>
            </a:pPr>
            <a:r>
              <a:rPr lang="en-US" dirty="0"/>
              <a:t>the right to life, survival, and development</a:t>
            </a:r>
          </a:p>
          <a:p>
            <a:pPr marL="171450" indent="-171450">
              <a:buFont typeface="Arial" panose="020B0604020202020204" pitchFamily="34" charset="0"/>
              <a:buChar char="•"/>
            </a:pPr>
            <a:r>
              <a:rPr lang="en-US" dirty="0"/>
              <a:t>respect for and consideration of the views of children</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95836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a:t>
            </a:r>
            <a:r>
              <a:rPr lang="en-US" sz="1200" dirty="0">
                <a:solidFill>
                  <a:schemeClr val="bg1">
                    <a:lumMod val="65000"/>
                  </a:schemeClr>
                </a:solidFill>
                <a:hlinkClick r:id="rId3"/>
              </a:rPr>
              <a:t>www.unicef.org/media/56661/file</a:t>
            </a:r>
            <a:r>
              <a:rPr lang="en-US" sz="1200" dirty="0">
                <a:solidFill>
                  <a:schemeClr val="bg1">
                    <a:lumMod val="65000"/>
                  </a:schemeClr>
                </a:solidFill>
              </a:rPr>
              <a:t>. </a:t>
            </a:r>
            <a:r>
              <a:rPr lang="en-US" dirty="0"/>
              <a:t>The document recognizes children’s right to freely express their views in all matters affecting them and insists that these views be given due weight in accordance with the age and maturity of the children voicing them (Article 12). </a:t>
            </a:r>
          </a:p>
          <a:p>
            <a:endParaRPr lang="en-US" dirty="0"/>
          </a:p>
          <a:p>
            <a:r>
              <a:rPr lang="en-US" dirty="0"/>
              <a:t>It further proclaims children’s right to freedom of all forms of expression (Article 13). </a:t>
            </a:r>
          </a:p>
          <a:p>
            <a:endParaRPr lang="en-US" dirty="0"/>
          </a:p>
          <a:p>
            <a:r>
              <a:rPr lang="en-US" dirty="0"/>
              <a:t>Articles 12 and 13 are specifically cited by proponents of “child-centeredness in health care,” which  requires entities to ‘assure to the child who is capable of forming his or her own views the right to express those views freely in all matters affecting the child, the views of the child being given due weight in accordance with the age and maturity of the child’.  </a:t>
            </a:r>
          </a:p>
          <a:p>
            <a:endParaRPr lang="en-US" dirty="0"/>
          </a:p>
          <a:p>
            <a:r>
              <a:rPr lang="en-US" dirty="0"/>
              <a:t>Note, this model does not suggest giving children free reign to be tyrants or monsters!  Rather, it’s an effort to support children’s development in healthy, productive ways. </a:t>
            </a:r>
          </a:p>
          <a:p>
            <a:endParaRPr lang="en-US" dirty="0"/>
          </a:p>
          <a:p>
            <a:r>
              <a:rPr lang="en-US" dirty="0"/>
              <a:t>More about Articles 12 and 13 = next slide</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53718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Unit 1: underlying this set of rights, as applied to healthcare, are these principles (James et al., 1998):</a:t>
            </a:r>
          </a:p>
          <a:p>
            <a:pPr marL="171450" indent="-171450">
              <a:buFont typeface="Arial" panose="020B0604020202020204" pitchFamily="34" charset="0"/>
              <a:buChar char="•"/>
            </a:pPr>
            <a:r>
              <a:rPr lang="en-US" dirty="0"/>
              <a:t>The child is seen as an active agent and a reliable reporter of his/her life</a:t>
            </a:r>
          </a:p>
          <a:p>
            <a:pPr marL="171450" indent="-171450">
              <a:buFont typeface="Arial" panose="020B0604020202020204" pitchFamily="34" charset="0"/>
              <a:buChar char="•"/>
            </a:pPr>
            <a:r>
              <a:rPr lang="en-US" dirty="0"/>
              <a:t>The child is to be an active participant in the healthcare partnership</a:t>
            </a:r>
          </a:p>
          <a:p>
            <a:pPr marL="171450" indent="-171450">
              <a:buFont typeface="Arial" panose="020B0604020202020204" pitchFamily="34" charset="0"/>
              <a:buChar char="•"/>
            </a:pPr>
            <a:r>
              <a:rPr lang="en-US" dirty="0"/>
              <a:t>Care will consider the whole child, as well as entire family</a:t>
            </a:r>
          </a:p>
          <a:p>
            <a:pPr marL="171450" indent="-171450">
              <a:buFont typeface="Arial" panose="020B0604020202020204" pitchFamily="34" charset="0"/>
              <a:buChar char="•"/>
            </a:pPr>
            <a:r>
              <a:rPr lang="en-US" dirty="0"/>
              <a:t>Care includes a smooth transition into adult services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413170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404603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will look at 3 aspects of child development that serve as the theoretical foundation of the Ida Tools:</a:t>
            </a:r>
          </a:p>
          <a:p>
            <a:endParaRPr lang="en-US" dirty="0"/>
          </a:p>
          <a:p>
            <a:pPr marL="171450" indent="-171450">
              <a:buFont typeface="Arial" panose="020B0604020202020204" pitchFamily="34" charset="0"/>
              <a:buChar char="•"/>
            </a:pPr>
            <a:r>
              <a:rPr lang="en-US" dirty="0"/>
              <a:t>Theory of Mind</a:t>
            </a:r>
          </a:p>
          <a:p>
            <a:pPr marL="171450" indent="-171450">
              <a:buFont typeface="Arial" panose="020B0604020202020204" pitchFamily="34" charset="0"/>
              <a:buChar char="•"/>
            </a:pPr>
            <a:r>
              <a:rPr lang="en-US" dirty="0"/>
              <a:t>Narrative play</a:t>
            </a:r>
          </a:p>
          <a:p>
            <a:pPr marL="171450" indent="-171450">
              <a:buFont typeface="Arial" panose="020B0604020202020204" pitchFamily="34" charset="0"/>
              <a:buChar char="•"/>
            </a:pPr>
            <a:r>
              <a:rPr lang="en-US" dirty="0"/>
              <a:t>Self-determination</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4135640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7DD1A64A-FC27-491D-9270-6EFCD3086CF2}"/>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2802555"/>
            <a:ext cx="7343777" cy="1072090"/>
          </a:xfrm>
        </p:spPr>
        <p:txBody>
          <a:bodyPr anchor="t" anchorCtr="0"/>
          <a:lstStyle>
            <a:lvl1pPr algn="l">
              <a:lnSpc>
                <a:spcPct val="100000"/>
              </a:lnSpc>
              <a:defRPr sz="3500">
                <a:solidFill>
                  <a:schemeClr val="bg1"/>
                </a:solidFill>
              </a:defRPr>
            </a:lvl1pPr>
          </a:lstStyle>
          <a:p>
            <a:r>
              <a:rPr lang="en-GB" dirty="0"/>
              <a:t>Click to add title</a:t>
            </a:r>
          </a:p>
        </p:txBody>
      </p:sp>
      <p:sp>
        <p:nvSpPr>
          <p:cNvPr id="3" name="Subtitle 2"/>
          <p:cNvSpPr>
            <a:spLocks noGrp="1"/>
          </p:cNvSpPr>
          <p:nvPr>
            <p:ph type="subTitle" idx="1" hasCustomPrompt="1"/>
          </p:nvPr>
        </p:nvSpPr>
        <p:spPr>
          <a:xfrm>
            <a:off x="539750" y="3965045"/>
            <a:ext cx="7343776" cy="664105"/>
          </a:xfrm>
        </p:spPr>
        <p:txBody>
          <a:bodyPr/>
          <a:lstStyle>
            <a:lvl1pPr marL="0" indent="0" algn="l">
              <a:spcBef>
                <a:spcPts val="0"/>
              </a:spcBef>
              <a:buFont typeface="Arial" panose="020B0604020202020204" pitchFamily="34" charset="0"/>
              <a:buChar char="​"/>
              <a:defRPr sz="1600">
                <a:solidFill>
                  <a:srgbClr val="FDEFF1"/>
                </a:solidFill>
              </a:defRPr>
            </a:lvl1pPr>
            <a:lvl2pPr marL="0" indent="0" algn="l">
              <a:buFont typeface="Arial" panose="020B0604020202020204" pitchFamily="34" charset="0"/>
              <a:buChar char="​"/>
              <a:defRPr sz="1600">
                <a:solidFill>
                  <a:schemeClr val="bg1"/>
                </a:solidFill>
              </a:defRPr>
            </a:lvl2pPr>
            <a:lvl3pPr marL="0" indent="0" algn="l">
              <a:buFont typeface="Arial" panose="020B0604020202020204" pitchFamily="34" charset="0"/>
              <a:buChar char="​"/>
              <a:defRPr sz="1600">
                <a:solidFill>
                  <a:schemeClr val="bg1"/>
                </a:solidFill>
              </a:defRPr>
            </a:lvl3pPr>
            <a:lvl4pPr marL="0" indent="0" algn="l">
              <a:buFont typeface="Arial" panose="020B0604020202020204" pitchFamily="34" charset="0"/>
              <a:buChar char="​"/>
              <a:defRPr sz="1600">
                <a:solidFill>
                  <a:schemeClr val="bg1"/>
                </a:solidFill>
              </a:defRPr>
            </a:lvl4pPr>
            <a:lvl5pPr marL="0" indent="0" algn="l">
              <a:buFont typeface="Arial" panose="020B0604020202020204" pitchFamily="34" charset="0"/>
              <a:buChar char="​"/>
              <a:defRPr sz="1600">
                <a:solidFill>
                  <a:schemeClr val="bg1"/>
                </a:solidFill>
              </a:defRPr>
            </a:lvl5pPr>
            <a:lvl6pPr marL="0" indent="0" algn="l">
              <a:buFont typeface="Arial" panose="020B0604020202020204" pitchFamily="34" charset="0"/>
              <a:buChar char="​"/>
              <a:defRPr sz="1600">
                <a:solidFill>
                  <a:schemeClr val="bg1"/>
                </a:solidFill>
              </a:defRPr>
            </a:lvl6pPr>
            <a:lvl7pPr marL="0" indent="0" algn="l">
              <a:buFont typeface="Arial" panose="020B0604020202020204" pitchFamily="34" charset="0"/>
              <a:buChar char="​"/>
              <a:defRPr sz="1600">
                <a:solidFill>
                  <a:schemeClr val="bg1"/>
                </a:solidFill>
              </a:defRPr>
            </a:lvl7pPr>
            <a:lvl8pPr marL="0" indent="0" algn="l">
              <a:buFont typeface="Arial" panose="020B0604020202020204" pitchFamily="34" charset="0"/>
              <a:buChar char="​"/>
              <a:defRPr sz="1600">
                <a:solidFill>
                  <a:schemeClr val="bg1"/>
                </a:solidFill>
              </a:defRPr>
            </a:lvl8pPr>
            <a:lvl9pPr marL="0" indent="0" algn="l">
              <a:buFont typeface="Arial" panose="020B0604020202020204" pitchFamily="34" charset="0"/>
              <a:buChar char="​"/>
              <a:defRPr sz="1600">
                <a:solidFill>
                  <a:schemeClr val="bg1"/>
                </a:solidFill>
              </a:defRPr>
            </a:lvl9pPr>
          </a:lstStyle>
          <a:p>
            <a:r>
              <a:rPr lang="en-GB" dirty="0"/>
              <a:t>Click to add name, title, company</a:t>
            </a:r>
          </a:p>
        </p:txBody>
      </p:sp>
      <p:pic>
        <p:nvPicPr>
          <p:cNvPr id="12" name="Logo">
            <a:extLst>
              <a:ext uri="{FF2B5EF4-FFF2-40B4-BE49-F238E27FC236}">
                <a16:creationId xmlns:a16="http://schemas.microsoft.com/office/drawing/2014/main" id="{1219E046-1DD0-4BD5-9E5E-690EE0F6BF0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pic>
        <p:nvPicPr>
          <p:cNvPr id="17" name="Graphic 16">
            <a:extLst>
              <a:ext uri="{FF2B5EF4-FFF2-40B4-BE49-F238E27FC236}">
                <a16:creationId xmlns:a16="http://schemas.microsoft.com/office/drawing/2014/main" id="{DBFA9BE2-E792-48ED-B3AC-DB3D8622A45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821563" y="3291840"/>
            <a:ext cx="2970388" cy="857249"/>
          </a:xfrm>
          <a:prstGeom prst="rect">
            <a:avLst/>
          </a:prstGeom>
        </p:spPr>
      </p:pic>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548079" y="2476156"/>
            <a:ext cx="2633271" cy="254231"/>
          </a:xfrm>
        </p:spPr>
        <p:txBody>
          <a:bodyPr/>
          <a:lstStyle>
            <a:lvl1pPr>
              <a:defRPr sz="1600">
                <a:solidFill>
                  <a:srgbClr val="FDEFF1"/>
                </a:solidFill>
                <a:latin typeface="+mn-lt"/>
              </a:defRPr>
            </a:lvl1pPr>
          </a:lstStyle>
          <a:p>
            <a:fld id="{C712A4FC-6687-4637-812F-645219C7D6EE}" type="datetime4">
              <a:rPr lang="en-GB" smtClean="0"/>
              <a:pPr/>
              <a:t>10 February 2021</a:t>
            </a:fld>
            <a:endParaRPr lang="en-GB" dirty="0"/>
          </a:p>
        </p:txBody>
      </p:sp>
      <p:sp>
        <p:nvSpPr>
          <p:cNvPr id="14" name="Footer Placeholder 4" hidden="1">
            <a:extLst>
              <a:ext uri="{FF2B5EF4-FFF2-40B4-BE49-F238E27FC236}">
                <a16:creationId xmlns:a16="http://schemas.microsoft.com/office/drawing/2014/main" id="{737C0ECB-8312-45A4-A8CE-33E519C991FD}"/>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5" name="Slide Number Placeholder 5" hidden="1">
            <a:extLst>
              <a:ext uri="{FF2B5EF4-FFF2-40B4-BE49-F238E27FC236}">
                <a16:creationId xmlns:a16="http://schemas.microsoft.com/office/drawing/2014/main" id="{A393F04B-057C-4A2A-8FD7-DF22A194A043}"/>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7069129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5011200" cy="808283"/>
          </a:xfrm>
        </p:spPr>
        <p:txBody>
          <a:bodyPr/>
          <a:lstStyle/>
          <a:p>
            <a:r>
              <a:rPr lang="en-GB" noProof="0" dirty="0"/>
              <a:t>Click to add title</a:t>
            </a:r>
          </a:p>
        </p:txBody>
      </p:sp>
      <p:sp>
        <p:nvSpPr>
          <p:cNvPr id="8" name="Content Placeholder 7">
            <a:extLst>
              <a:ext uri="{FF2B5EF4-FFF2-40B4-BE49-F238E27FC236}">
                <a16:creationId xmlns:a16="http://schemas.microsoft.com/office/drawing/2014/main" id="{A8609C5D-16B8-4D77-9AAC-55BF6023120F}"/>
              </a:ext>
            </a:extLst>
          </p:cNvPr>
          <p:cNvSpPr>
            <a:spLocks noGrp="1"/>
          </p:cNvSpPr>
          <p:nvPr>
            <p:ph sz="quarter" idx="18"/>
          </p:nvPr>
        </p:nvSpPr>
        <p:spPr>
          <a:xfrm>
            <a:off x="539750" y="1347788"/>
            <a:ext cx="50112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186215" y="0"/>
            <a:ext cx="6005785" cy="685799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09492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F2D849-9805-4804-BD6E-FB011C37DA60}"/>
              </a:ext>
            </a:extLst>
          </p:cNvPr>
          <p:cNvSpPr/>
          <p:nvPr userDrawn="1"/>
        </p:nvSpPr>
        <p:spPr>
          <a:xfrm>
            <a:off x="-1" y="-1"/>
            <a:ext cx="6186216" cy="6857999"/>
          </a:xfrm>
          <a:prstGeom prst="rect">
            <a:avLst/>
          </a:prstGeom>
          <a:solidFill>
            <a:srgbClr val="E1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39749" y="539750"/>
            <a:ext cx="5011200" cy="808283"/>
          </a:xfrm>
        </p:spPr>
        <p:txBody>
          <a:bodyPr/>
          <a:lstStyle/>
          <a:p>
            <a:r>
              <a:rPr lang="en-GB" noProof="0" dirty="0"/>
              <a:t>Click to add title</a:t>
            </a:r>
          </a:p>
        </p:txBody>
      </p:sp>
      <p:sp>
        <p:nvSpPr>
          <p:cNvPr id="3" name="Content Placeholder 2"/>
          <p:cNvSpPr>
            <a:spLocks noGrp="1"/>
          </p:cNvSpPr>
          <p:nvPr>
            <p:ph idx="1" hasCustomPrompt="1"/>
          </p:nvPr>
        </p:nvSpPr>
        <p:spPr>
          <a:xfrm>
            <a:off x="539748" y="1348033"/>
            <a:ext cx="5011200" cy="4675695"/>
          </a:xfrm>
        </p:spPr>
        <p:txBody>
          <a:bodyPr/>
          <a:lstStyle>
            <a:lvl1pPr>
              <a:defRPr>
                <a:solidFill>
                  <a:schemeClr val="accent2"/>
                </a:solidFill>
              </a:defRPr>
            </a:lvl1pPr>
            <a:lvl2pPr>
              <a:defRPr>
                <a:solidFill>
                  <a:schemeClr val="accent2"/>
                </a:solidFill>
              </a:defRPr>
            </a:lvl2pPr>
            <a:lvl3pPr>
              <a:buClr>
                <a:schemeClr val="accent2"/>
              </a:buClr>
              <a:defRPr>
                <a:solidFill>
                  <a:schemeClr val="accent2"/>
                </a:solidFill>
              </a:defRPr>
            </a:lvl3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186215" y="0"/>
            <a:ext cx="6005785" cy="685799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pic>
        <p:nvPicPr>
          <p:cNvPr id="16" name="Logo">
            <a:extLst>
              <a:ext uri="{FF2B5EF4-FFF2-40B4-BE49-F238E27FC236}">
                <a16:creationId xmlns:a16="http://schemas.microsoft.com/office/drawing/2014/main" id="{4152C62B-3DC4-43F1-A49B-CC952F4AE8C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50" y="6348347"/>
            <a:ext cx="1501123" cy="183254"/>
          </a:xfrm>
          <a:prstGeom prst="rect">
            <a:avLst/>
          </a:prstGeom>
        </p:spPr>
      </p:pic>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339790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2C943-1F13-41FE-B384-CDDC5B81D86C}"/>
              </a:ext>
            </a:extLst>
          </p:cNvPr>
          <p:cNvSpPr>
            <a:spLocks noGrp="1"/>
          </p:cNvSpPr>
          <p:nvPr>
            <p:ph type="title"/>
          </p:nvPr>
        </p:nvSpPr>
        <p:spPr/>
        <p:txBody>
          <a:body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38163" y="1347788"/>
            <a:ext cx="5464175" cy="198062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23A92EA1-0462-48C7-8A93-F1C9FE68C701}"/>
              </a:ext>
            </a:extLst>
          </p:cNvPr>
          <p:cNvSpPr>
            <a:spLocks noGrp="1"/>
          </p:cNvSpPr>
          <p:nvPr>
            <p:ph type="body" sz="quarter" idx="18"/>
          </p:nvPr>
        </p:nvSpPr>
        <p:spPr>
          <a:xfrm>
            <a:off x="539750" y="3584779"/>
            <a:ext cx="5462588" cy="2438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3">
            <a:extLst>
              <a:ext uri="{FF2B5EF4-FFF2-40B4-BE49-F238E27FC236}">
                <a16:creationId xmlns:a16="http://schemas.microsoft.com/office/drawing/2014/main" id="{6685C5A7-BA9F-4BA8-86AB-20EBF42621BD}"/>
              </a:ext>
            </a:extLst>
          </p:cNvPr>
          <p:cNvSpPr>
            <a:spLocks noGrp="1"/>
          </p:cNvSpPr>
          <p:nvPr>
            <p:ph type="pic" sz="quarter" idx="19" hasCustomPrompt="1"/>
          </p:nvPr>
        </p:nvSpPr>
        <p:spPr>
          <a:xfrm>
            <a:off x="6183313" y="1347788"/>
            <a:ext cx="5464175" cy="198062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6" name="Text Placeholder 8">
            <a:extLst>
              <a:ext uri="{FF2B5EF4-FFF2-40B4-BE49-F238E27FC236}">
                <a16:creationId xmlns:a16="http://schemas.microsoft.com/office/drawing/2014/main" id="{3EF5A9AD-10F2-4A65-BE52-C2ED427D2456}"/>
              </a:ext>
            </a:extLst>
          </p:cNvPr>
          <p:cNvSpPr>
            <a:spLocks noGrp="1"/>
          </p:cNvSpPr>
          <p:nvPr>
            <p:ph type="body" sz="quarter" idx="20"/>
          </p:nvPr>
        </p:nvSpPr>
        <p:spPr>
          <a:xfrm>
            <a:off x="6184900" y="3584779"/>
            <a:ext cx="5462588" cy="2438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2337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7343775" cy="808283"/>
          </a:xfrm>
        </p:spPr>
        <p:txBody>
          <a:bodyPr/>
          <a:lstStyle/>
          <a:p>
            <a:r>
              <a:rPr lang="en-GB" noProof="0" dirty="0"/>
              <a:t>Click to add title</a:t>
            </a:r>
          </a:p>
        </p:txBody>
      </p:sp>
      <p:sp>
        <p:nvSpPr>
          <p:cNvPr id="8" name="Content Placeholder 7">
            <a:extLst>
              <a:ext uri="{FF2B5EF4-FFF2-40B4-BE49-F238E27FC236}">
                <a16:creationId xmlns:a16="http://schemas.microsoft.com/office/drawing/2014/main" id="{A8609C5D-16B8-4D77-9AAC-55BF6023120F}"/>
              </a:ext>
            </a:extLst>
          </p:cNvPr>
          <p:cNvSpPr>
            <a:spLocks noGrp="1"/>
          </p:cNvSpPr>
          <p:nvPr>
            <p:ph sz="quarter" idx="18"/>
          </p:nvPr>
        </p:nvSpPr>
        <p:spPr>
          <a:xfrm>
            <a:off x="539750" y="1347788"/>
            <a:ext cx="35814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7">
            <a:extLst>
              <a:ext uri="{FF2B5EF4-FFF2-40B4-BE49-F238E27FC236}">
                <a16:creationId xmlns:a16="http://schemas.microsoft.com/office/drawing/2014/main" id="{4EECF1DC-B22D-4B2D-933C-EB0522BA2B1A}"/>
              </a:ext>
            </a:extLst>
          </p:cNvPr>
          <p:cNvSpPr>
            <a:spLocks noGrp="1"/>
          </p:cNvSpPr>
          <p:nvPr>
            <p:ph sz="quarter" idx="19"/>
          </p:nvPr>
        </p:nvSpPr>
        <p:spPr>
          <a:xfrm>
            <a:off x="4305300" y="1347788"/>
            <a:ext cx="35814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8064500" y="0"/>
            <a:ext cx="4124598" cy="685799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362858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sp>
        <p:nvSpPr>
          <p:cNvPr id="8" name="Content Placeholder 7">
            <a:extLst>
              <a:ext uri="{FF2B5EF4-FFF2-40B4-BE49-F238E27FC236}">
                <a16:creationId xmlns:a16="http://schemas.microsoft.com/office/drawing/2014/main" id="{A8609C5D-16B8-4D77-9AAC-55BF6023120F}"/>
              </a:ext>
            </a:extLst>
          </p:cNvPr>
          <p:cNvSpPr>
            <a:spLocks noGrp="1"/>
          </p:cNvSpPr>
          <p:nvPr>
            <p:ph sz="quarter" idx="18"/>
          </p:nvPr>
        </p:nvSpPr>
        <p:spPr>
          <a:xfrm>
            <a:off x="539749" y="1347788"/>
            <a:ext cx="3513851"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7">
            <a:extLst>
              <a:ext uri="{FF2B5EF4-FFF2-40B4-BE49-F238E27FC236}">
                <a16:creationId xmlns:a16="http://schemas.microsoft.com/office/drawing/2014/main" id="{4EECF1DC-B22D-4B2D-933C-EB0522BA2B1A}"/>
              </a:ext>
            </a:extLst>
          </p:cNvPr>
          <p:cNvSpPr>
            <a:spLocks noGrp="1"/>
          </p:cNvSpPr>
          <p:nvPr>
            <p:ph sz="quarter" idx="19"/>
          </p:nvPr>
        </p:nvSpPr>
        <p:spPr>
          <a:xfrm>
            <a:off x="4366800" y="1347788"/>
            <a:ext cx="34416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7">
            <a:extLst>
              <a:ext uri="{FF2B5EF4-FFF2-40B4-BE49-F238E27FC236}">
                <a16:creationId xmlns:a16="http://schemas.microsoft.com/office/drawing/2014/main" id="{B1823281-F809-4EE4-945F-017EEE865830}"/>
              </a:ext>
            </a:extLst>
          </p:cNvPr>
          <p:cNvSpPr>
            <a:spLocks noGrp="1"/>
          </p:cNvSpPr>
          <p:nvPr>
            <p:ph sz="quarter" idx="20"/>
          </p:nvPr>
        </p:nvSpPr>
        <p:spPr>
          <a:xfrm>
            <a:off x="8146800" y="1347788"/>
            <a:ext cx="3500687"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4212000"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7977345"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102191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logo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sp>
        <p:nvSpPr>
          <p:cNvPr id="15" name="Content Placeholder 1">
            <a:extLst>
              <a:ext uri="{FF2B5EF4-FFF2-40B4-BE49-F238E27FC236}">
                <a16:creationId xmlns:a16="http://schemas.microsoft.com/office/drawing/2014/main" id="{0FD59CF5-E5AD-41DF-9CC9-D7730FA270BC}"/>
              </a:ext>
            </a:extLst>
          </p:cNvPr>
          <p:cNvSpPr>
            <a:spLocks noGrp="1"/>
          </p:cNvSpPr>
          <p:nvPr>
            <p:ph sz="quarter" idx="18"/>
          </p:nvPr>
        </p:nvSpPr>
        <p:spPr>
          <a:xfrm>
            <a:off x="539749" y="1347789"/>
            <a:ext cx="3511771" cy="256608"/>
          </a:xfrm>
        </p:spPr>
        <p:txBody>
          <a:bodyPr/>
          <a:lstStyle>
            <a:lvl1pPr marL="0" indent="0">
              <a:lnSpc>
                <a:spcPct val="90000"/>
              </a:lnSpc>
              <a:spcAft>
                <a:spcPts val="600"/>
              </a:spcAft>
              <a:buFont typeface="Open Sans Light" panose="020B0306030504020204" pitchFamily="34" charset="0"/>
              <a:buChar char="​"/>
              <a:defRPr sz="1800">
                <a:solidFill>
                  <a:schemeClr val="accent2"/>
                </a:solidFill>
                <a:latin typeface="+mj-lt"/>
              </a:defRPr>
            </a:lvl1pPr>
            <a:lvl4pPr marL="180000" indent="-180000">
              <a:lnSpc>
                <a:spcPct val="110000"/>
              </a:lnSpc>
              <a:spcAft>
                <a:spcPts val="1200"/>
              </a:spcAft>
              <a:buClr>
                <a:schemeClr val="accent2"/>
              </a:buClr>
              <a:buFont typeface="Arial" panose="020B0604020202020204" pitchFamily="34" charset="0"/>
              <a:buChar char="•"/>
              <a:defRPr sz="1600">
                <a:solidFill>
                  <a:srgbClr val="A1A1A1"/>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0B3D5DF1-AD6C-4090-822A-390AE8F635CC}"/>
              </a:ext>
            </a:extLst>
          </p:cNvPr>
          <p:cNvSpPr>
            <a:spLocks noGrp="1"/>
          </p:cNvSpPr>
          <p:nvPr>
            <p:ph sz="quarter" idx="19"/>
          </p:nvPr>
        </p:nvSpPr>
        <p:spPr>
          <a:xfrm>
            <a:off x="4366666" y="1347789"/>
            <a:ext cx="3441600" cy="256608"/>
          </a:xfrm>
        </p:spPr>
        <p:txBody>
          <a:bodyPr/>
          <a:lstStyle>
            <a:lvl1pPr marL="0" indent="0">
              <a:lnSpc>
                <a:spcPct val="90000"/>
              </a:lnSpc>
              <a:spcAft>
                <a:spcPts val="600"/>
              </a:spcAft>
              <a:buFont typeface="Open Sans Light" panose="020B0306030504020204" pitchFamily="34" charset="0"/>
              <a:buChar char="​"/>
              <a:defRPr sz="1800">
                <a:solidFill>
                  <a:schemeClr val="accent2"/>
                </a:solidFill>
                <a:latin typeface="+mj-lt"/>
              </a:defRPr>
            </a:lvl1pPr>
            <a:lvl4pPr marL="180000" indent="-180000">
              <a:lnSpc>
                <a:spcPct val="110000"/>
              </a:lnSpc>
              <a:spcAft>
                <a:spcPts val="1200"/>
              </a:spcAft>
              <a:buClr>
                <a:schemeClr val="accent2"/>
              </a:buClr>
              <a:buFont typeface="Arial" panose="020B0604020202020204" pitchFamily="34" charset="0"/>
              <a:buChar char="•"/>
              <a:defRPr sz="1600">
                <a:solidFill>
                  <a:srgbClr val="A1A1A1"/>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3">
            <a:extLst>
              <a:ext uri="{FF2B5EF4-FFF2-40B4-BE49-F238E27FC236}">
                <a16:creationId xmlns:a16="http://schemas.microsoft.com/office/drawing/2014/main" id="{47212A3C-ABC8-4EEA-8224-410FBB9739E9}"/>
              </a:ext>
            </a:extLst>
          </p:cNvPr>
          <p:cNvSpPr>
            <a:spLocks noGrp="1"/>
          </p:cNvSpPr>
          <p:nvPr>
            <p:ph sz="quarter" idx="20"/>
          </p:nvPr>
        </p:nvSpPr>
        <p:spPr>
          <a:xfrm>
            <a:off x="8147820" y="1347789"/>
            <a:ext cx="3499663" cy="256608"/>
          </a:xfrm>
        </p:spPr>
        <p:txBody>
          <a:bodyPr/>
          <a:lstStyle>
            <a:lvl1pPr marL="0" indent="0">
              <a:lnSpc>
                <a:spcPct val="90000"/>
              </a:lnSpc>
              <a:spcAft>
                <a:spcPts val="600"/>
              </a:spcAft>
              <a:buFont typeface="Open Sans Light" panose="020B0306030504020204" pitchFamily="34" charset="0"/>
              <a:buChar char="​"/>
              <a:defRPr sz="1800">
                <a:solidFill>
                  <a:schemeClr val="accent2"/>
                </a:solidFill>
                <a:latin typeface="+mj-lt"/>
              </a:defRPr>
            </a:lvl1pPr>
            <a:lvl4pPr marL="180000" indent="-180000">
              <a:lnSpc>
                <a:spcPct val="110000"/>
              </a:lnSpc>
              <a:spcAft>
                <a:spcPts val="1200"/>
              </a:spcAft>
              <a:buClr>
                <a:schemeClr val="accent2"/>
              </a:buClr>
              <a:buFont typeface="Arial" panose="020B0604020202020204" pitchFamily="34" charset="0"/>
              <a:buChar char="•"/>
              <a:defRPr sz="1600">
                <a:solidFill>
                  <a:srgbClr val="A1A1A1"/>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4212000"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7977126"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
        <p:nvSpPr>
          <p:cNvPr id="18" name="Content Placeholder 17">
            <a:extLst>
              <a:ext uri="{FF2B5EF4-FFF2-40B4-BE49-F238E27FC236}">
                <a16:creationId xmlns:a16="http://schemas.microsoft.com/office/drawing/2014/main" id="{0864D880-788E-4DEE-9676-D26EE205F958}"/>
              </a:ext>
            </a:extLst>
          </p:cNvPr>
          <p:cNvSpPr>
            <a:spLocks noGrp="1"/>
          </p:cNvSpPr>
          <p:nvPr>
            <p:ph sz="quarter" idx="21" hasCustomPrompt="1"/>
          </p:nvPr>
        </p:nvSpPr>
        <p:spPr>
          <a:xfrm>
            <a:off x="539749" y="181927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19" name="Content Placeholder 17">
            <a:extLst>
              <a:ext uri="{FF2B5EF4-FFF2-40B4-BE49-F238E27FC236}">
                <a16:creationId xmlns:a16="http://schemas.microsoft.com/office/drawing/2014/main" id="{C2ADDD81-28EC-49E0-9D7D-6FF97F551AA8}"/>
              </a:ext>
            </a:extLst>
          </p:cNvPr>
          <p:cNvSpPr>
            <a:spLocks noGrp="1"/>
          </p:cNvSpPr>
          <p:nvPr>
            <p:ph sz="quarter" idx="22" hasCustomPrompt="1"/>
          </p:nvPr>
        </p:nvSpPr>
        <p:spPr>
          <a:xfrm>
            <a:off x="1825734" y="181927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0" name="Content Placeholder 17">
            <a:extLst>
              <a:ext uri="{FF2B5EF4-FFF2-40B4-BE49-F238E27FC236}">
                <a16:creationId xmlns:a16="http://schemas.microsoft.com/office/drawing/2014/main" id="{9E93523B-1EBC-4EAF-9F24-23E5A7ED3DE2}"/>
              </a:ext>
            </a:extLst>
          </p:cNvPr>
          <p:cNvSpPr>
            <a:spLocks noGrp="1"/>
          </p:cNvSpPr>
          <p:nvPr>
            <p:ph sz="quarter" idx="23" hasCustomPrompt="1"/>
          </p:nvPr>
        </p:nvSpPr>
        <p:spPr>
          <a:xfrm>
            <a:off x="3111719" y="181920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1" name="Content Placeholder 17">
            <a:extLst>
              <a:ext uri="{FF2B5EF4-FFF2-40B4-BE49-F238E27FC236}">
                <a16:creationId xmlns:a16="http://schemas.microsoft.com/office/drawing/2014/main" id="{B1D491F0-32A5-4B18-9460-8AF594FC49AF}"/>
              </a:ext>
            </a:extLst>
          </p:cNvPr>
          <p:cNvSpPr>
            <a:spLocks noGrp="1"/>
          </p:cNvSpPr>
          <p:nvPr>
            <p:ph sz="quarter" idx="24" hasCustomPrompt="1"/>
          </p:nvPr>
        </p:nvSpPr>
        <p:spPr>
          <a:xfrm>
            <a:off x="539749" y="2709013"/>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2" name="Content Placeholder 17">
            <a:extLst>
              <a:ext uri="{FF2B5EF4-FFF2-40B4-BE49-F238E27FC236}">
                <a16:creationId xmlns:a16="http://schemas.microsoft.com/office/drawing/2014/main" id="{82232C79-47C9-4584-B6BD-E917C197EFD4}"/>
              </a:ext>
            </a:extLst>
          </p:cNvPr>
          <p:cNvSpPr>
            <a:spLocks noGrp="1"/>
          </p:cNvSpPr>
          <p:nvPr>
            <p:ph sz="quarter" idx="25" hasCustomPrompt="1"/>
          </p:nvPr>
        </p:nvSpPr>
        <p:spPr>
          <a:xfrm>
            <a:off x="1825734" y="2709013"/>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3" name="Content Placeholder 17">
            <a:extLst>
              <a:ext uri="{FF2B5EF4-FFF2-40B4-BE49-F238E27FC236}">
                <a16:creationId xmlns:a16="http://schemas.microsoft.com/office/drawing/2014/main" id="{8F98DBDB-B7A8-4A39-B750-B6E79C88E802}"/>
              </a:ext>
            </a:extLst>
          </p:cNvPr>
          <p:cNvSpPr>
            <a:spLocks noGrp="1"/>
          </p:cNvSpPr>
          <p:nvPr>
            <p:ph sz="quarter" idx="26" hasCustomPrompt="1"/>
          </p:nvPr>
        </p:nvSpPr>
        <p:spPr>
          <a:xfrm>
            <a:off x="3111719" y="2708946"/>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4" name="Content Placeholder 17">
            <a:extLst>
              <a:ext uri="{FF2B5EF4-FFF2-40B4-BE49-F238E27FC236}">
                <a16:creationId xmlns:a16="http://schemas.microsoft.com/office/drawing/2014/main" id="{9759DED1-F5B4-403E-A99D-E56DBC89F846}"/>
              </a:ext>
            </a:extLst>
          </p:cNvPr>
          <p:cNvSpPr>
            <a:spLocks noGrp="1"/>
          </p:cNvSpPr>
          <p:nvPr>
            <p:ph sz="quarter" idx="27" hasCustomPrompt="1"/>
          </p:nvPr>
        </p:nvSpPr>
        <p:spPr>
          <a:xfrm>
            <a:off x="539749" y="359875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5" name="Content Placeholder 17">
            <a:extLst>
              <a:ext uri="{FF2B5EF4-FFF2-40B4-BE49-F238E27FC236}">
                <a16:creationId xmlns:a16="http://schemas.microsoft.com/office/drawing/2014/main" id="{21FA39FC-5FA6-42F2-9879-CA095B329081}"/>
              </a:ext>
            </a:extLst>
          </p:cNvPr>
          <p:cNvSpPr>
            <a:spLocks noGrp="1"/>
          </p:cNvSpPr>
          <p:nvPr>
            <p:ph sz="quarter" idx="28" hasCustomPrompt="1"/>
          </p:nvPr>
        </p:nvSpPr>
        <p:spPr>
          <a:xfrm>
            <a:off x="1825734" y="359875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6" name="Content Placeholder 17">
            <a:extLst>
              <a:ext uri="{FF2B5EF4-FFF2-40B4-BE49-F238E27FC236}">
                <a16:creationId xmlns:a16="http://schemas.microsoft.com/office/drawing/2014/main" id="{DA6A5A8B-24F8-4962-BAB1-FFAA38E2C88B}"/>
              </a:ext>
            </a:extLst>
          </p:cNvPr>
          <p:cNvSpPr>
            <a:spLocks noGrp="1"/>
          </p:cNvSpPr>
          <p:nvPr>
            <p:ph sz="quarter" idx="29" hasCustomPrompt="1"/>
          </p:nvPr>
        </p:nvSpPr>
        <p:spPr>
          <a:xfrm>
            <a:off x="3111719" y="359868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7" name="Content Placeholder 17">
            <a:extLst>
              <a:ext uri="{FF2B5EF4-FFF2-40B4-BE49-F238E27FC236}">
                <a16:creationId xmlns:a16="http://schemas.microsoft.com/office/drawing/2014/main" id="{8BDA5E8E-0A7E-4522-9A62-C502CC72F2E4}"/>
              </a:ext>
            </a:extLst>
          </p:cNvPr>
          <p:cNvSpPr>
            <a:spLocks noGrp="1"/>
          </p:cNvSpPr>
          <p:nvPr>
            <p:ph sz="quarter" idx="30" hasCustomPrompt="1"/>
          </p:nvPr>
        </p:nvSpPr>
        <p:spPr>
          <a:xfrm>
            <a:off x="539749" y="448848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8" name="Content Placeholder 17">
            <a:extLst>
              <a:ext uri="{FF2B5EF4-FFF2-40B4-BE49-F238E27FC236}">
                <a16:creationId xmlns:a16="http://schemas.microsoft.com/office/drawing/2014/main" id="{B9A68FFB-7675-4EAC-9244-C99060C2C417}"/>
              </a:ext>
            </a:extLst>
          </p:cNvPr>
          <p:cNvSpPr>
            <a:spLocks noGrp="1"/>
          </p:cNvSpPr>
          <p:nvPr>
            <p:ph sz="quarter" idx="31" hasCustomPrompt="1"/>
          </p:nvPr>
        </p:nvSpPr>
        <p:spPr>
          <a:xfrm>
            <a:off x="1825734" y="448848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9" name="Content Placeholder 17">
            <a:extLst>
              <a:ext uri="{FF2B5EF4-FFF2-40B4-BE49-F238E27FC236}">
                <a16:creationId xmlns:a16="http://schemas.microsoft.com/office/drawing/2014/main" id="{C864C5E4-B145-49FA-A21C-9A87D6373333}"/>
              </a:ext>
            </a:extLst>
          </p:cNvPr>
          <p:cNvSpPr>
            <a:spLocks noGrp="1"/>
          </p:cNvSpPr>
          <p:nvPr>
            <p:ph sz="quarter" idx="32" hasCustomPrompt="1"/>
          </p:nvPr>
        </p:nvSpPr>
        <p:spPr>
          <a:xfrm>
            <a:off x="3111719" y="448842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0" name="Content Placeholder 17">
            <a:extLst>
              <a:ext uri="{FF2B5EF4-FFF2-40B4-BE49-F238E27FC236}">
                <a16:creationId xmlns:a16="http://schemas.microsoft.com/office/drawing/2014/main" id="{D1DB49EE-F4EA-4CBF-872F-52343671DF53}"/>
              </a:ext>
            </a:extLst>
          </p:cNvPr>
          <p:cNvSpPr>
            <a:spLocks noGrp="1"/>
          </p:cNvSpPr>
          <p:nvPr>
            <p:ph sz="quarter" idx="33" hasCustomPrompt="1"/>
          </p:nvPr>
        </p:nvSpPr>
        <p:spPr>
          <a:xfrm>
            <a:off x="539749" y="537822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1" name="Content Placeholder 17">
            <a:extLst>
              <a:ext uri="{FF2B5EF4-FFF2-40B4-BE49-F238E27FC236}">
                <a16:creationId xmlns:a16="http://schemas.microsoft.com/office/drawing/2014/main" id="{86DF4A3B-D9DC-487D-A6B3-4AC07666FC9D}"/>
              </a:ext>
            </a:extLst>
          </p:cNvPr>
          <p:cNvSpPr>
            <a:spLocks noGrp="1"/>
          </p:cNvSpPr>
          <p:nvPr>
            <p:ph sz="quarter" idx="34" hasCustomPrompt="1"/>
          </p:nvPr>
        </p:nvSpPr>
        <p:spPr>
          <a:xfrm>
            <a:off x="1825734" y="537822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2" name="Content Placeholder 17">
            <a:extLst>
              <a:ext uri="{FF2B5EF4-FFF2-40B4-BE49-F238E27FC236}">
                <a16:creationId xmlns:a16="http://schemas.microsoft.com/office/drawing/2014/main" id="{522E69E9-0A4B-47E0-8BFE-2E6A724BB928}"/>
              </a:ext>
            </a:extLst>
          </p:cNvPr>
          <p:cNvSpPr>
            <a:spLocks noGrp="1"/>
          </p:cNvSpPr>
          <p:nvPr>
            <p:ph sz="quarter" idx="35" hasCustomPrompt="1"/>
          </p:nvPr>
        </p:nvSpPr>
        <p:spPr>
          <a:xfrm>
            <a:off x="3111719" y="537815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3" name="Content Placeholder 17">
            <a:extLst>
              <a:ext uri="{FF2B5EF4-FFF2-40B4-BE49-F238E27FC236}">
                <a16:creationId xmlns:a16="http://schemas.microsoft.com/office/drawing/2014/main" id="{B2483C6E-9B1E-4170-A077-BC9FEF90578C}"/>
              </a:ext>
            </a:extLst>
          </p:cNvPr>
          <p:cNvSpPr>
            <a:spLocks noGrp="1"/>
          </p:cNvSpPr>
          <p:nvPr>
            <p:ph sz="quarter" idx="36" hasCustomPrompt="1"/>
          </p:nvPr>
        </p:nvSpPr>
        <p:spPr>
          <a:xfrm>
            <a:off x="4366666" y="181920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4" name="Content Placeholder 17">
            <a:extLst>
              <a:ext uri="{FF2B5EF4-FFF2-40B4-BE49-F238E27FC236}">
                <a16:creationId xmlns:a16="http://schemas.microsoft.com/office/drawing/2014/main" id="{7EB26E01-08A0-4963-8B73-C3208EDDB807}"/>
              </a:ext>
            </a:extLst>
          </p:cNvPr>
          <p:cNvSpPr>
            <a:spLocks noGrp="1"/>
          </p:cNvSpPr>
          <p:nvPr>
            <p:ph sz="quarter" idx="37" hasCustomPrompt="1"/>
          </p:nvPr>
        </p:nvSpPr>
        <p:spPr>
          <a:xfrm>
            <a:off x="5616868" y="181920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5" name="Content Placeholder 17">
            <a:extLst>
              <a:ext uri="{FF2B5EF4-FFF2-40B4-BE49-F238E27FC236}">
                <a16:creationId xmlns:a16="http://schemas.microsoft.com/office/drawing/2014/main" id="{3332974C-F5E0-485F-84CA-65A417B8EB71}"/>
              </a:ext>
            </a:extLst>
          </p:cNvPr>
          <p:cNvSpPr>
            <a:spLocks noGrp="1"/>
          </p:cNvSpPr>
          <p:nvPr>
            <p:ph sz="quarter" idx="38" hasCustomPrompt="1"/>
          </p:nvPr>
        </p:nvSpPr>
        <p:spPr>
          <a:xfrm>
            <a:off x="6867070" y="181914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6" name="Content Placeholder 17">
            <a:extLst>
              <a:ext uri="{FF2B5EF4-FFF2-40B4-BE49-F238E27FC236}">
                <a16:creationId xmlns:a16="http://schemas.microsoft.com/office/drawing/2014/main" id="{287113D1-F655-485D-81E1-EF8F3E8AF87D}"/>
              </a:ext>
            </a:extLst>
          </p:cNvPr>
          <p:cNvSpPr>
            <a:spLocks noGrp="1"/>
          </p:cNvSpPr>
          <p:nvPr>
            <p:ph sz="quarter" idx="39" hasCustomPrompt="1"/>
          </p:nvPr>
        </p:nvSpPr>
        <p:spPr>
          <a:xfrm>
            <a:off x="4366666" y="2708946"/>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7" name="Content Placeholder 17">
            <a:extLst>
              <a:ext uri="{FF2B5EF4-FFF2-40B4-BE49-F238E27FC236}">
                <a16:creationId xmlns:a16="http://schemas.microsoft.com/office/drawing/2014/main" id="{CFE105B0-5168-4D76-AEB4-7A79834ACA0E}"/>
              </a:ext>
            </a:extLst>
          </p:cNvPr>
          <p:cNvSpPr>
            <a:spLocks noGrp="1"/>
          </p:cNvSpPr>
          <p:nvPr>
            <p:ph sz="quarter" idx="40" hasCustomPrompt="1"/>
          </p:nvPr>
        </p:nvSpPr>
        <p:spPr>
          <a:xfrm>
            <a:off x="5616868" y="2708946"/>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8" name="Content Placeholder 17">
            <a:extLst>
              <a:ext uri="{FF2B5EF4-FFF2-40B4-BE49-F238E27FC236}">
                <a16:creationId xmlns:a16="http://schemas.microsoft.com/office/drawing/2014/main" id="{15B2C65E-6A9D-4A88-8E14-05F3EE5A33D9}"/>
              </a:ext>
            </a:extLst>
          </p:cNvPr>
          <p:cNvSpPr>
            <a:spLocks noGrp="1"/>
          </p:cNvSpPr>
          <p:nvPr>
            <p:ph sz="quarter" idx="41" hasCustomPrompt="1"/>
          </p:nvPr>
        </p:nvSpPr>
        <p:spPr>
          <a:xfrm>
            <a:off x="6867070" y="270887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9" name="Content Placeholder 17">
            <a:extLst>
              <a:ext uri="{FF2B5EF4-FFF2-40B4-BE49-F238E27FC236}">
                <a16:creationId xmlns:a16="http://schemas.microsoft.com/office/drawing/2014/main" id="{02AF7062-2128-43F5-B485-99B5A7D5AF51}"/>
              </a:ext>
            </a:extLst>
          </p:cNvPr>
          <p:cNvSpPr>
            <a:spLocks noGrp="1"/>
          </p:cNvSpPr>
          <p:nvPr>
            <p:ph sz="quarter" idx="42" hasCustomPrompt="1"/>
          </p:nvPr>
        </p:nvSpPr>
        <p:spPr>
          <a:xfrm>
            <a:off x="4366666" y="359868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0" name="Content Placeholder 17">
            <a:extLst>
              <a:ext uri="{FF2B5EF4-FFF2-40B4-BE49-F238E27FC236}">
                <a16:creationId xmlns:a16="http://schemas.microsoft.com/office/drawing/2014/main" id="{0EDE77E7-7745-45B1-8D80-80CB7919FA37}"/>
              </a:ext>
            </a:extLst>
          </p:cNvPr>
          <p:cNvSpPr>
            <a:spLocks noGrp="1"/>
          </p:cNvSpPr>
          <p:nvPr>
            <p:ph sz="quarter" idx="43" hasCustomPrompt="1"/>
          </p:nvPr>
        </p:nvSpPr>
        <p:spPr>
          <a:xfrm>
            <a:off x="5616868" y="359868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1" name="Content Placeholder 17">
            <a:extLst>
              <a:ext uri="{FF2B5EF4-FFF2-40B4-BE49-F238E27FC236}">
                <a16:creationId xmlns:a16="http://schemas.microsoft.com/office/drawing/2014/main" id="{DA03C056-D238-490C-AFA3-F840933BC33E}"/>
              </a:ext>
            </a:extLst>
          </p:cNvPr>
          <p:cNvSpPr>
            <a:spLocks noGrp="1"/>
          </p:cNvSpPr>
          <p:nvPr>
            <p:ph sz="quarter" idx="44" hasCustomPrompt="1"/>
          </p:nvPr>
        </p:nvSpPr>
        <p:spPr>
          <a:xfrm>
            <a:off x="6867070" y="3598617"/>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2" name="Content Placeholder 17">
            <a:extLst>
              <a:ext uri="{FF2B5EF4-FFF2-40B4-BE49-F238E27FC236}">
                <a16:creationId xmlns:a16="http://schemas.microsoft.com/office/drawing/2014/main" id="{BCE59F6A-B845-4515-93C8-7571AD522BBF}"/>
              </a:ext>
            </a:extLst>
          </p:cNvPr>
          <p:cNvSpPr>
            <a:spLocks noGrp="1"/>
          </p:cNvSpPr>
          <p:nvPr>
            <p:ph sz="quarter" idx="45" hasCustomPrompt="1"/>
          </p:nvPr>
        </p:nvSpPr>
        <p:spPr>
          <a:xfrm>
            <a:off x="4366666" y="448842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3" name="Content Placeholder 17">
            <a:extLst>
              <a:ext uri="{FF2B5EF4-FFF2-40B4-BE49-F238E27FC236}">
                <a16:creationId xmlns:a16="http://schemas.microsoft.com/office/drawing/2014/main" id="{3B713484-53CC-418F-9247-FFF9CA824D81}"/>
              </a:ext>
            </a:extLst>
          </p:cNvPr>
          <p:cNvSpPr>
            <a:spLocks noGrp="1"/>
          </p:cNvSpPr>
          <p:nvPr>
            <p:ph sz="quarter" idx="46" hasCustomPrompt="1"/>
          </p:nvPr>
        </p:nvSpPr>
        <p:spPr>
          <a:xfrm>
            <a:off x="5616868" y="448842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4" name="Content Placeholder 17">
            <a:extLst>
              <a:ext uri="{FF2B5EF4-FFF2-40B4-BE49-F238E27FC236}">
                <a16:creationId xmlns:a16="http://schemas.microsoft.com/office/drawing/2014/main" id="{F65B0E99-45E2-4549-96FC-06D0CCC2FA15}"/>
              </a:ext>
            </a:extLst>
          </p:cNvPr>
          <p:cNvSpPr>
            <a:spLocks noGrp="1"/>
          </p:cNvSpPr>
          <p:nvPr>
            <p:ph sz="quarter" idx="47" hasCustomPrompt="1"/>
          </p:nvPr>
        </p:nvSpPr>
        <p:spPr>
          <a:xfrm>
            <a:off x="6867070" y="448835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5" name="Content Placeholder 17">
            <a:extLst>
              <a:ext uri="{FF2B5EF4-FFF2-40B4-BE49-F238E27FC236}">
                <a16:creationId xmlns:a16="http://schemas.microsoft.com/office/drawing/2014/main" id="{0C61D767-F63D-4EFC-9A2C-0215FDF8E9C6}"/>
              </a:ext>
            </a:extLst>
          </p:cNvPr>
          <p:cNvSpPr>
            <a:spLocks noGrp="1"/>
          </p:cNvSpPr>
          <p:nvPr>
            <p:ph sz="quarter" idx="48" hasCustomPrompt="1"/>
          </p:nvPr>
        </p:nvSpPr>
        <p:spPr>
          <a:xfrm>
            <a:off x="4366666" y="537815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6" name="Content Placeholder 17">
            <a:extLst>
              <a:ext uri="{FF2B5EF4-FFF2-40B4-BE49-F238E27FC236}">
                <a16:creationId xmlns:a16="http://schemas.microsoft.com/office/drawing/2014/main" id="{AB7E8674-B6DC-4935-AAC4-D1778F309D88}"/>
              </a:ext>
            </a:extLst>
          </p:cNvPr>
          <p:cNvSpPr>
            <a:spLocks noGrp="1"/>
          </p:cNvSpPr>
          <p:nvPr>
            <p:ph sz="quarter" idx="49" hasCustomPrompt="1"/>
          </p:nvPr>
        </p:nvSpPr>
        <p:spPr>
          <a:xfrm>
            <a:off x="5616868" y="537815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7" name="Content Placeholder 17">
            <a:extLst>
              <a:ext uri="{FF2B5EF4-FFF2-40B4-BE49-F238E27FC236}">
                <a16:creationId xmlns:a16="http://schemas.microsoft.com/office/drawing/2014/main" id="{AC6229CF-1B49-4C3A-BA3E-72D52101B856}"/>
              </a:ext>
            </a:extLst>
          </p:cNvPr>
          <p:cNvSpPr>
            <a:spLocks noGrp="1"/>
          </p:cNvSpPr>
          <p:nvPr>
            <p:ph sz="quarter" idx="50" hasCustomPrompt="1"/>
          </p:nvPr>
        </p:nvSpPr>
        <p:spPr>
          <a:xfrm>
            <a:off x="6867070" y="537809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8" name="Content Placeholder 17">
            <a:extLst>
              <a:ext uri="{FF2B5EF4-FFF2-40B4-BE49-F238E27FC236}">
                <a16:creationId xmlns:a16="http://schemas.microsoft.com/office/drawing/2014/main" id="{1947CBC7-C1E2-4D4D-8CE8-56C6DB310752}"/>
              </a:ext>
            </a:extLst>
          </p:cNvPr>
          <p:cNvSpPr>
            <a:spLocks noGrp="1"/>
          </p:cNvSpPr>
          <p:nvPr>
            <p:ph sz="quarter" idx="51" hasCustomPrompt="1"/>
          </p:nvPr>
        </p:nvSpPr>
        <p:spPr>
          <a:xfrm>
            <a:off x="8148440" y="181914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9" name="Content Placeholder 17">
            <a:extLst>
              <a:ext uri="{FF2B5EF4-FFF2-40B4-BE49-F238E27FC236}">
                <a16:creationId xmlns:a16="http://schemas.microsoft.com/office/drawing/2014/main" id="{C3474AAB-CAA4-426E-B3A8-46638DE558AB}"/>
              </a:ext>
            </a:extLst>
          </p:cNvPr>
          <p:cNvSpPr>
            <a:spLocks noGrp="1"/>
          </p:cNvSpPr>
          <p:nvPr>
            <p:ph sz="quarter" idx="52" hasCustomPrompt="1"/>
          </p:nvPr>
        </p:nvSpPr>
        <p:spPr>
          <a:xfrm>
            <a:off x="9428062" y="181914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0" name="Content Placeholder 17">
            <a:extLst>
              <a:ext uri="{FF2B5EF4-FFF2-40B4-BE49-F238E27FC236}">
                <a16:creationId xmlns:a16="http://schemas.microsoft.com/office/drawing/2014/main" id="{4783F649-F392-4F47-9109-8FB82F8F3B15}"/>
              </a:ext>
            </a:extLst>
          </p:cNvPr>
          <p:cNvSpPr>
            <a:spLocks noGrp="1"/>
          </p:cNvSpPr>
          <p:nvPr>
            <p:ph sz="quarter" idx="53" hasCustomPrompt="1"/>
          </p:nvPr>
        </p:nvSpPr>
        <p:spPr>
          <a:xfrm>
            <a:off x="10707683" y="181907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1" name="Content Placeholder 17">
            <a:extLst>
              <a:ext uri="{FF2B5EF4-FFF2-40B4-BE49-F238E27FC236}">
                <a16:creationId xmlns:a16="http://schemas.microsoft.com/office/drawing/2014/main" id="{057CA622-7F74-4581-A463-97C18007E663}"/>
              </a:ext>
            </a:extLst>
          </p:cNvPr>
          <p:cNvSpPr>
            <a:spLocks noGrp="1"/>
          </p:cNvSpPr>
          <p:nvPr>
            <p:ph sz="quarter" idx="54" hasCustomPrompt="1"/>
          </p:nvPr>
        </p:nvSpPr>
        <p:spPr>
          <a:xfrm>
            <a:off x="8148440" y="270887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2" name="Content Placeholder 17">
            <a:extLst>
              <a:ext uri="{FF2B5EF4-FFF2-40B4-BE49-F238E27FC236}">
                <a16:creationId xmlns:a16="http://schemas.microsoft.com/office/drawing/2014/main" id="{71D9879A-25FD-4B90-A4C1-E7A953194F87}"/>
              </a:ext>
            </a:extLst>
          </p:cNvPr>
          <p:cNvSpPr>
            <a:spLocks noGrp="1"/>
          </p:cNvSpPr>
          <p:nvPr>
            <p:ph sz="quarter" idx="55" hasCustomPrompt="1"/>
          </p:nvPr>
        </p:nvSpPr>
        <p:spPr>
          <a:xfrm>
            <a:off x="9428062" y="270887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3" name="Content Placeholder 17">
            <a:extLst>
              <a:ext uri="{FF2B5EF4-FFF2-40B4-BE49-F238E27FC236}">
                <a16:creationId xmlns:a16="http://schemas.microsoft.com/office/drawing/2014/main" id="{9B7121DC-C2DC-4E56-ACD5-9FDEC1B1EB7B}"/>
              </a:ext>
            </a:extLst>
          </p:cNvPr>
          <p:cNvSpPr>
            <a:spLocks noGrp="1"/>
          </p:cNvSpPr>
          <p:nvPr>
            <p:ph sz="quarter" idx="56" hasCustomPrompt="1"/>
          </p:nvPr>
        </p:nvSpPr>
        <p:spPr>
          <a:xfrm>
            <a:off x="10707683" y="270881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4" name="Content Placeholder 17">
            <a:extLst>
              <a:ext uri="{FF2B5EF4-FFF2-40B4-BE49-F238E27FC236}">
                <a16:creationId xmlns:a16="http://schemas.microsoft.com/office/drawing/2014/main" id="{D3E97CAA-1030-493A-A8F4-5292085891E2}"/>
              </a:ext>
            </a:extLst>
          </p:cNvPr>
          <p:cNvSpPr>
            <a:spLocks noGrp="1"/>
          </p:cNvSpPr>
          <p:nvPr>
            <p:ph sz="quarter" idx="57" hasCustomPrompt="1"/>
          </p:nvPr>
        </p:nvSpPr>
        <p:spPr>
          <a:xfrm>
            <a:off x="8148440" y="3598617"/>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5" name="Content Placeholder 17">
            <a:extLst>
              <a:ext uri="{FF2B5EF4-FFF2-40B4-BE49-F238E27FC236}">
                <a16:creationId xmlns:a16="http://schemas.microsoft.com/office/drawing/2014/main" id="{C44479FE-846B-48E9-9CA0-776C41C7BEFA}"/>
              </a:ext>
            </a:extLst>
          </p:cNvPr>
          <p:cNvSpPr>
            <a:spLocks noGrp="1"/>
          </p:cNvSpPr>
          <p:nvPr>
            <p:ph sz="quarter" idx="58" hasCustomPrompt="1"/>
          </p:nvPr>
        </p:nvSpPr>
        <p:spPr>
          <a:xfrm>
            <a:off x="9428062" y="3598617"/>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6" name="Content Placeholder 17">
            <a:extLst>
              <a:ext uri="{FF2B5EF4-FFF2-40B4-BE49-F238E27FC236}">
                <a16:creationId xmlns:a16="http://schemas.microsoft.com/office/drawing/2014/main" id="{DF101F62-C1AB-4233-9D43-C1C091B8D408}"/>
              </a:ext>
            </a:extLst>
          </p:cNvPr>
          <p:cNvSpPr>
            <a:spLocks noGrp="1"/>
          </p:cNvSpPr>
          <p:nvPr>
            <p:ph sz="quarter" idx="59" hasCustomPrompt="1"/>
          </p:nvPr>
        </p:nvSpPr>
        <p:spPr>
          <a:xfrm>
            <a:off x="10707683" y="3598550"/>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7" name="Content Placeholder 17">
            <a:extLst>
              <a:ext uri="{FF2B5EF4-FFF2-40B4-BE49-F238E27FC236}">
                <a16:creationId xmlns:a16="http://schemas.microsoft.com/office/drawing/2014/main" id="{9C7FC5D6-5774-4C48-8D1E-D1203236F4EA}"/>
              </a:ext>
            </a:extLst>
          </p:cNvPr>
          <p:cNvSpPr>
            <a:spLocks noGrp="1"/>
          </p:cNvSpPr>
          <p:nvPr>
            <p:ph sz="quarter" idx="60" hasCustomPrompt="1"/>
          </p:nvPr>
        </p:nvSpPr>
        <p:spPr>
          <a:xfrm>
            <a:off x="8148440" y="448835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8" name="Content Placeholder 17">
            <a:extLst>
              <a:ext uri="{FF2B5EF4-FFF2-40B4-BE49-F238E27FC236}">
                <a16:creationId xmlns:a16="http://schemas.microsoft.com/office/drawing/2014/main" id="{5725E655-0E9F-4D09-AF93-5668358F039A}"/>
              </a:ext>
            </a:extLst>
          </p:cNvPr>
          <p:cNvSpPr>
            <a:spLocks noGrp="1"/>
          </p:cNvSpPr>
          <p:nvPr>
            <p:ph sz="quarter" idx="61" hasCustomPrompt="1"/>
          </p:nvPr>
        </p:nvSpPr>
        <p:spPr>
          <a:xfrm>
            <a:off x="9428062" y="448835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9" name="Content Placeholder 17">
            <a:extLst>
              <a:ext uri="{FF2B5EF4-FFF2-40B4-BE49-F238E27FC236}">
                <a16:creationId xmlns:a16="http://schemas.microsoft.com/office/drawing/2014/main" id="{8AD69E9B-8EAA-4583-B4F3-A3EDFB21AE60}"/>
              </a:ext>
            </a:extLst>
          </p:cNvPr>
          <p:cNvSpPr>
            <a:spLocks noGrp="1"/>
          </p:cNvSpPr>
          <p:nvPr>
            <p:ph sz="quarter" idx="62" hasCustomPrompt="1"/>
          </p:nvPr>
        </p:nvSpPr>
        <p:spPr>
          <a:xfrm>
            <a:off x="10707683" y="448828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60" name="Content Placeholder 17">
            <a:extLst>
              <a:ext uri="{FF2B5EF4-FFF2-40B4-BE49-F238E27FC236}">
                <a16:creationId xmlns:a16="http://schemas.microsoft.com/office/drawing/2014/main" id="{6C8BCB79-1078-4221-BBE0-CA8EB7C7922E}"/>
              </a:ext>
            </a:extLst>
          </p:cNvPr>
          <p:cNvSpPr>
            <a:spLocks noGrp="1"/>
          </p:cNvSpPr>
          <p:nvPr>
            <p:ph sz="quarter" idx="63" hasCustomPrompt="1"/>
          </p:nvPr>
        </p:nvSpPr>
        <p:spPr>
          <a:xfrm>
            <a:off x="8148440" y="537809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61" name="Content Placeholder 17">
            <a:extLst>
              <a:ext uri="{FF2B5EF4-FFF2-40B4-BE49-F238E27FC236}">
                <a16:creationId xmlns:a16="http://schemas.microsoft.com/office/drawing/2014/main" id="{394B2E9E-39A7-4FD0-9544-02129C5A0B52}"/>
              </a:ext>
            </a:extLst>
          </p:cNvPr>
          <p:cNvSpPr>
            <a:spLocks noGrp="1"/>
          </p:cNvSpPr>
          <p:nvPr>
            <p:ph sz="quarter" idx="64" hasCustomPrompt="1"/>
          </p:nvPr>
        </p:nvSpPr>
        <p:spPr>
          <a:xfrm>
            <a:off x="9428062" y="537809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62" name="Content Placeholder 17">
            <a:extLst>
              <a:ext uri="{FF2B5EF4-FFF2-40B4-BE49-F238E27FC236}">
                <a16:creationId xmlns:a16="http://schemas.microsoft.com/office/drawing/2014/main" id="{EF892095-6E4E-4D89-87A7-F692BE11F901}"/>
              </a:ext>
            </a:extLst>
          </p:cNvPr>
          <p:cNvSpPr>
            <a:spLocks noGrp="1"/>
          </p:cNvSpPr>
          <p:nvPr>
            <p:ph sz="quarter" idx="65" hasCustomPrompt="1"/>
          </p:nvPr>
        </p:nvSpPr>
        <p:spPr>
          <a:xfrm>
            <a:off x="10707683" y="5378024"/>
            <a:ext cx="939800" cy="639763"/>
          </a:xfrm>
        </p:spPr>
        <p:txBody>
          <a:bodyPr/>
          <a:lstStyle>
            <a:lvl1pPr marL="0" indent="0">
              <a:buNone/>
              <a:defRPr sz="1000">
                <a:solidFill>
                  <a:schemeClr val="tx1"/>
                </a:solidFill>
              </a:defRPr>
            </a:lvl1pPr>
          </a:lstStyle>
          <a:p>
            <a:pPr lvl="0"/>
            <a:r>
              <a:rPr lang="en-GB" dirty="0"/>
              <a:t>Click on Pictures icon to insert logo</a:t>
            </a:r>
          </a:p>
        </p:txBody>
      </p:sp>
    </p:spTree>
    <p:extLst>
      <p:ext uri="{BB962C8B-B14F-4D97-AF65-F5344CB8AC3E}">
        <p14:creationId xmlns:p14="http://schemas.microsoft.com/office/powerpoint/2010/main" val="347280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logo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4213437" y="1347787"/>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7977126" y="1347787"/>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
        <p:nvSpPr>
          <p:cNvPr id="21" name="Content Placeholder 17">
            <a:extLst>
              <a:ext uri="{FF2B5EF4-FFF2-40B4-BE49-F238E27FC236}">
                <a16:creationId xmlns:a16="http://schemas.microsoft.com/office/drawing/2014/main" id="{D2CCE7FB-C0D3-4F16-814B-B4483BE8E146}"/>
              </a:ext>
            </a:extLst>
          </p:cNvPr>
          <p:cNvSpPr>
            <a:spLocks noGrp="1"/>
          </p:cNvSpPr>
          <p:nvPr>
            <p:ph sz="quarter" idx="24" hasCustomPrompt="1"/>
          </p:nvPr>
        </p:nvSpPr>
        <p:spPr>
          <a:xfrm>
            <a:off x="538163"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2" name="Content Placeholder 17">
            <a:extLst>
              <a:ext uri="{FF2B5EF4-FFF2-40B4-BE49-F238E27FC236}">
                <a16:creationId xmlns:a16="http://schemas.microsoft.com/office/drawing/2014/main" id="{158D0083-4EBD-45D6-B332-890655705396}"/>
              </a:ext>
            </a:extLst>
          </p:cNvPr>
          <p:cNvSpPr>
            <a:spLocks noGrp="1"/>
          </p:cNvSpPr>
          <p:nvPr>
            <p:ph sz="quarter" idx="25" hasCustomPrompt="1"/>
          </p:nvPr>
        </p:nvSpPr>
        <p:spPr>
          <a:xfrm>
            <a:off x="1824941"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3" name="Content Placeholder 17">
            <a:extLst>
              <a:ext uri="{FF2B5EF4-FFF2-40B4-BE49-F238E27FC236}">
                <a16:creationId xmlns:a16="http://schemas.microsoft.com/office/drawing/2014/main" id="{49ACD374-1FC4-41C4-B8D7-92489166D4D1}"/>
              </a:ext>
            </a:extLst>
          </p:cNvPr>
          <p:cNvSpPr>
            <a:spLocks noGrp="1"/>
          </p:cNvSpPr>
          <p:nvPr>
            <p:ph sz="quarter" idx="26" hasCustomPrompt="1"/>
          </p:nvPr>
        </p:nvSpPr>
        <p:spPr>
          <a:xfrm>
            <a:off x="3111719"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4" name="Content Placeholder 17">
            <a:extLst>
              <a:ext uri="{FF2B5EF4-FFF2-40B4-BE49-F238E27FC236}">
                <a16:creationId xmlns:a16="http://schemas.microsoft.com/office/drawing/2014/main" id="{52814B6B-70A4-4793-B8B6-933C0F7DF8F3}"/>
              </a:ext>
            </a:extLst>
          </p:cNvPr>
          <p:cNvSpPr>
            <a:spLocks noGrp="1"/>
          </p:cNvSpPr>
          <p:nvPr>
            <p:ph sz="quarter" idx="27" hasCustomPrompt="1"/>
          </p:nvPr>
        </p:nvSpPr>
        <p:spPr>
          <a:xfrm>
            <a:off x="538163"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5" name="Content Placeholder 17">
            <a:extLst>
              <a:ext uri="{FF2B5EF4-FFF2-40B4-BE49-F238E27FC236}">
                <a16:creationId xmlns:a16="http://schemas.microsoft.com/office/drawing/2014/main" id="{F1BD1872-40C7-420F-936D-C102CF73DBA0}"/>
              </a:ext>
            </a:extLst>
          </p:cNvPr>
          <p:cNvSpPr>
            <a:spLocks noGrp="1"/>
          </p:cNvSpPr>
          <p:nvPr>
            <p:ph sz="quarter" idx="28" hasCustomPrompt="1"/>
          </p:nvPr>
        </p:nvSpPr>
        <p:spPr>
          <a:xfrm>
            <a:off x="1824941"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6" name="Content Placeholder 17">
            <a:extLst>
              <a:ext uri="{FF2B5EF4-FFF2-40B4-BE49-F238E27FC236}">
                <a16:creationId xmlns:a16="http://schemas.microsoft.com/office/drawing/2014/main" id="{86C80685-914E-4E10-B201-56E266D15AF2}"/>
              </a:ext>
            </a:extLst>
          </p:cNvPr>
          <p:cNvSpPr>
            <a:spLocks noGrp="1"/>
          </p:cNvSpPr>
          <p:nvPr>
            <p:ph sz="quarter" idx="29" hasCustomPrompt="1"/>
          </p:nvPr>
        </p:nvSpPr>
        <p:spPr>
          <a:xfrm>
            <a:off x="3111719"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7" name="Content Placeholder 17">
            <a:extLst>
              <a:ext uri="{FF2B5EF4-FFF2-40B4-BE49-F238E27FC236}">
                <a16:creationId xmlns:a16="http://schemas.microsoft.com/office/drawing/2014/main" id="{03D8800F-50D2-417A-A40D-159623F34F3E}"/>
              </a:ext>
            </a:extLst>
          </p:cNvPr>
          <p:cNvSpPr>
            <a:spLocks noGrp="1"/>
          </p:cNvSpPr>
          <p:nvPr>
            <p:ph sz="quarter" idx="30" hasCustomPrompt="1"/>
          </p:nvPr>
        </p:nvSpPr>
        <p:spPr>
          <a:xfrm>
            <a:off x="43668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8" name="Content Placeholder 17">
            <a:extLst>
              <a:ext uri="{FF2B5EF4-FFF2-40B4-BE49-F238E27FC236}">
                <a16:creationId xmlns:a16="http://schemas.microsoft.com/office/drawing/2014/main" id="{0EBF5D2A-BD42-421E-8139-DD1B180894A2}"/>
              </a:ext>
            </a:extLst>
          </p:cNvPr>
          <p:cNvSpPr>
            <a:spLocks noGrp="1"/>
          </p:cNvSpPr>
          <p:nvPr>
            <p:ph sz="quarter" idx="31" hasCustomPrompt="1"/>
          </p:nvPr>
        </p:nvSpPr>
        <p:spPr>
          <a:xfrm>
            <a:off x="56160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9" name="Content Placeholder 17">
            <a:extLst>
              <a:ext uri="{FF2B5EF4-FFF2-40B4-BE49-F238E27FC236}">
                <a16:creationId xmlns:a16="http://schemas.microsoft.com/office/drawing/2014/main" id="{AA7DFD69-E17C-43EE-BE9A-27BE8B031DF0}"/>
              </a:ext>
            </a:extLst>
          </p:cNvPr>
          <p:cNvSpPr>
            <a:spLocks noGrp="1"/>
          </p:cNvSpPr>
          <p:nvPr>
            <p:ph sz="quarter" idx="32" hasCustomPrompt="1"/>
          </p:nvPr>
        </p:nvSpPr>
        <p:spPr>
          <a:xfrm>
            <a:off x="68688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0" name="Content Placeholder 17">
            <a:extLst>
              <a:ext uri="{FF2B5EF4-FFF2-40B4-BE49-F238E27FC236}">
                <a16:creationId xmlns:a16="http://schemas.microsoft.com/office/drawing/2014/main" id="{3DFB5FC6-D946-4F72-88B9-5A73DEA0A203}"/>
              </a:ext>
            </a:extLst>
          </p:cNvPr>
          <p:cNvSpPr>
            <a:spLocks noGrp="1"/>
          </p:cNvSpPr>
          <p:nvPr>
            <p:ph sz="quarter" idx="33" hasCustomPrompt="1"/>
          </p:nvPr>
        </p:nvSpPr>
        <p:spPr>
          <a:xfrm>
            <a:off x="4366800" y="3966529"/>
            <a:ext cx="939800" cy="792000"/>
          </a:xfrm>
        </p:spPr>
        <p:txBody>
          <a:bodyPr/>
          <a:lstStyle>
            <a:lvl1pPr marL="0" indent="0">
              <a:buNone/>
              <a:defRPr sz="1000">
                <a:solidFill>
                  <a:schemeClr val="tx1"/>
                </a:solidFill>
              </a:defRPr>
            </a:lvl1pPr>
          </a:lstStyle>
          <a:p>
            <a:pPr lvl="0"/>
            <a:r>
              <a:rPr lang="en-GB" dirty="0"/>
              <a:t>Click on Pictures ikon to insert logo</a:t>
            </a:r>
          </a:p>
        </p:txBody>
      </p:sp>
      <p:sp>
        <p:nvSpPr>
          <p:cNvPr id="31" name="Content Placeholder 17">
            <a:extLst>
              <a:ext uri="{FF2B5EF4-FFF2-40B4-BE49-F238E27FC236}">
                <a16:creationId xmlns:a16="http://schemas.microsoft.com/office/drawing/2014/main" id="{0F8CA6AE-0929-4164-8DE7-5C61C467ABD5}"/>
              </a:ext>
            </a:extLst>
          </p:cNvPr>
          <p:cNvSpPr>
            <a:spLocks noGrp="1"/>
          </p:cNvSpPr>
          <p:nvPr>
            <p:ph sz="quarter" idx="34" hasCustomPrompt="1"/>
          </p:nvPr>
        </p:nvSpPr>
        <p:spPr>
          <a:xfrm>
            <a:off x="5616000"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2" name="Content Placeholder 17">
            <a:extLst>
              <a:ext uri="{FF2B5EF4-FFF2-40B4-BE49-F238E27FC236}">
                <a16:creationId xmlns:a16="http://schemas.microsoft.com/office/drawing/2014/main" id="{25CCCE50-B0F7-42FA-89F6-07942701B8BB}"/>
              </a:ext>
            </a:extLst>
          </p:cNvPr>
          <p:cNvSpPr>
            <a:spLocks noGrp="1"/>
          </p:cNvSpPr>
          <p:nvPr>
            <p:ph sz="quarter" idx="35" hasCustomPrompt="1"/>
          </p:nvPr>
        </p:nvSpPr>
        <p:spPr>
          <a:xfrm>
            <a:off x="6868800"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3" name="Content Placeholder 17">
            <a:extLst>
              <a:ext uri="{FF2B5EF4-FFF2-40B4-BE49-F238E27FC236}">
                <a16:creationId xmlns:a16="http://schemas.microsoft.com/office/drawing/2014/main" id="{98E91D88-907C-40D6-A3FF-6E7748822313}"/>
              </a:ext>
            </a:extLst>
          </p:cNvPr>
          <p:cNvSpPr>
            <a:spLocks noGrp="1"/>
          </p:cNvSpPr>
          <p:nvPr>
            <p:ph sz="quarter" idx="36" hasCustomPrompt="1"/>
          </p:nvPr>
        </p:nvSpPr>
        <p:spPr>
          <a:xfrm>
            <a:off x="81504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4" name="Content Placeholder 17">
            <a:extLst>
              <a:ext uri="{FF2B5EF4-FFF2-40B4-BE49-F238E27FC236}">
                <a16:creationId xmlns:a16="http://schemas.microsoft.com/office/drawing/2014/main" id="{FD1987DC-ED63-406B-BE4A-E35E0FCCC916}"/>
              </a:ext>
            </a:extLst>
          </p:cNvPr>
          <p:cNvSpPr>
            <a:spLocks noGrp="1"/>
          </p:cNvSpPr>
          <p:nvPr>
            <p:ph sz="quarter" idx="37" hasCustomPrompt="1"/>
          </p:nvPr>
        </p:nvSpPr>
        <p:spPr>
          <a:xfrm>
            <a:off x="9429838"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5" name="Content Placeholder 17">
            <a:extLst>
              <a:ext uri="{FF2B5EF4-FFF2-40B4-BE49-F238E27FC236}">
                <a16:creationId xmlns:a16="http://schemas.microsoft.com/office/drawing/2014/main" id="{C789F251-E7F1-4139-896B-6E82795139AB}"/>
              </a:ext>
            </a:extLst>
          </p:cNvPr>
          <p:cNvSpPr>
            <a:spLocks noGrp="1"/>
          </p:cNvSpPr>
          <p:nvPr>
            <p:ph sz="quarter" idx="38" hasCustomPrompt="1"/>
          </p:nvPr>
        </p:nvSpPr>
        <p:spPr>
          <a:xfrm>
            <a:off x="10709276"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6" name="Content Placeholder 17">
            <a:extLst>
              <a:ext uri="{FF2B5EF4-FFF2-40B4-BE49-F238E27FC236}">
                <a16:creationId xmlns:a16="http://schemas.microsoft.com/office/drawing/2014/main" id="{1AC57026-5B05-493C-B2AC-A8C77E7991C0}"/>
              </a:ext>
            </a:extLst>
          </p:cNvPr>
          <p:cNvSpPr>
            <a:spLocks noGrp="1"/>
          </p:cNvSpPr>
          <p:nvPr>
            <p:ph sz="quarter" idx="39" hasCustomPrompt="1"/>
          </p:nvPr>
        </p:nvSpPr>
        <p:spPr>
          <a:xfrm>
            <a:off x="8150400"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7" name="Content Placeholder 17">
            <a:extLst>
              <a:ext uri="{FF2B5EF4-FFF2-40B4-BE49-F238E27FC236}">
                <a16:creationId xmlns:a16="http://schemas.microsoft.com/office/drawing/2014/main" id="{1D81B19A-3BCE-4B78-BC17-6352BCB0C3F6}"/>
              </a:ext>
            </a:extLst>
          </p:cNvPr>
          <p:cNvSpPr>
            <a:spLocks noGrp="1"/>
          </p:cNvSpPr>
          <p:nvPr>
            <p:ph sz="quarter" idx="40" hasCustomPrompt="1"/>
          </p:nvPr>
        </p:nvSpPr>
        <p:spPr>
          <a:xfrm>
            <a:off x="9429838"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8" name="Content Placeholder 17">
            <a:extLst>
              <a:ext uri="{FF2B5EF4-FFF2-40B4-BE49-F238E27FC236}">
                <a16:creationId xmlns:a16="http://schemas.microsoft.com/office/drawing/2014/main" id="{DAC96E4B-6C75-4266-B5FA-331B8325921D}"/>
              </a:ext>
            </a:extLst>
          </p:cNvPr>
          <p:cNvSpPr>
            <a:spLocks noGrp="1"/>
          </p:cNvSpPr>
          <p:nvPr>
            <p:ph sz="quarter" idx="41" hasCustomPrompt="1"/>
          </p:nvPr>
        </p:nvSpPr>
        <p:spPr>
          <a:xfrm>
            <a:off x="10709276"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cxnSp>
        <p:nvCxnSpPr>
          <p:cNvPr id="7" name="Straight Connector 6">
            <a:extLst>
              <a:ext uri="{FF2B5EF4-FFF2-40B4-BE49-F238E27FC236}">
                <a16:creationId xmlns:a16="http://schemas.microsoft.com/office/drawing/2014/main" id="{460A9CC7-A15E-4C90-8633-F7EB87294F14}"/>
              </a:ext>
            </a:extLst>
          </p:cNvPr>
          <p:cNvCxnSpPr>
            <a:cxnSpLocks/>
          </p:cNvCxnSpPr>
          <p:nvPr userDrawn="1"/>
        </p:nvCxnSpPr>
        <p:spPr>
          <a:xfrm>
            <a:off x="4213437" y="3966529"/>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CEF90B-CD6A-456A-896A-F930CBAD90FA}"/>
              </a:ext>
            </a:extLst>
          </p:cNvPr>
          <p:cNvCxnSpPr>
            <a:cxnSpLocks/>
          </p:cNvCxnSpPr>
          <p:nvPr userDrawn="1"/>
        </p:nvCxnSpPr>
        <p:spPr>
          <a:xfrm>
            <a:off x="7977126" y="3966529"/>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D225B4A-7784-4CB2-AAB4-785757C64641}"/>
              </a:ext>
            </a:extLst>
          </p:cNvPr>
          <p:cNvSpPr>
            <a:spLocks noGrp="1"/>
          </p:cNvSpPr>
          <p:nvPr>
            <p:ph type="body" sz="quarter" idx="42" hasCustomPrompt="1"/>
          </p:nvPr>
        </p:nvSpPr>
        <p:spPr>
          <a:xfrm>
            <a:off x="538163" y="2426781"/>
            <a:ext cx="351335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39" name="Text Placeholder 3">
            <a:extLst>
              <a:ext uri="{FF2B5EF4-FFF2-40B4-BE49-F238E27FC236}">
                <a16:creationId xmlns:a16="http://schemas.microsoft.com/office/drawing/2014/main" id="{B46F5283-0CC2-49CC-AC63-06DCAB8680B5}"/>
              </a:ext>
            </a:extLst>
          </p:cNvPr>
          <p:cNvSpPr>
            <a:spLocks noGrp="1"/>
          </p:cNvSpPr>
          <p:nvPr>
            <p:ph type="body" sz="quarter" idx="43" hasCustomPrompt="1"/>
          </p:nvPr>
        </p:nvSpPr>
        <p:spPr>
          <a:xfrm>
            <a:off x="538163" y="4980558"/>
            <a:ext cx="351335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0" name="Text Placeholder 3">
            <a:extLst>
              <a:ext uri="{FF2B5EF4-FFF2-40B4-BE49-F238E27FC236}">
                <a16:creationId xmlns:a16="http://schemas.microsoft.com/office/drawing/2014/main" id="{D8F9FF10-E2E0-4CB1-9B9B-A0EA71274866}"/>
              </a:ext>
            </a:extLst>
          </p:cNvPr>
          <p:cNvSpPr>
            <a:spLocks noGrp="1"/>
          </p:cNvSpPr>
          <p:nvPr>
            <p:ph type="body" sz="quarter" idx="44" hasCustomPrompt="1"/>
          </p:nvPr>
        </p:nvSpPr>
        <p:spPr>
          <a:xfrm>
            <a:off x="4366800" y="2426781"/>
            <a:ext cx="3441600"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1" name="Text Placeholder 3">
            <a:extLst>
              <a:ext uri="{FF2B5EF4-FFF2-40B4-BE49-F238E27FC236}">
                <a16:creationId xmlns:a16="http://schemas.microsoft.com/office/drawing/2014/main" id="{C90275EA-B51D-465A-856F-821DD933D570}"/>
              </a:ext>
            </a:extLst>
          </p:cNvPr>
          <p:cNvSpPr>
            <a:spLocks noGrp="1"/>
          </p:cNvSpPr>
          <p:nvPr>
            <p:ph type="body" sz="quarter" idx="45" hasCustomPrompt="1"/>
          </p:nvPr>
        </p:nvSpPr>
        <p:spPr>
          <a:xfrm>
            <a:off x="4365212" y="4980558"/>
            <a:ext cx="3441600"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3" name="Text Placeholder 3">
            <a:extLst>
              <a:ext uri="{FF2B5EF4-FFF2-40B4-BE49-F238E27FC236}">
                <a16:creationId xmlns:a16="http://schemas.microsoft.com/office/drawing/2014/main" id="{2B9DBDE8-2649-4A74-BEE2-293CC04F9E14}"/>
              </a:ext>
            </a:extLst>
          </p:cNvPr>
          <p:cNvSpPr>
            <a:spLocks noGrp="1"/>
          </p:cNvSpPr>
          <p:nvPr>
            <p:ph type="body" sz="quarter" idx="46" hasCustomPrompt="1"/>
          </p:nvPr>
        </p:nvSpPr>
        <p:spPr>
          <a:xfrm>
            <a:off x="8146090" y="2426781"/>
            <a:ext cx="350298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4" name="Text Placeholder 3">
            <a:extLst>
              <a:ext uri="{FF2B5EF4-FFF2-40B4-BE49-F238E27FC236}">
                <a16:creationId xmlns:a16="http://schemas.microsoft.com/office/drawing/2014/main" id="{83785912-015E-42C2-A49C-957F94F087F1}"/>
              </a:ext>
            </a:extLst>
          </p:cNvPr>
          <p:cNvSpPr>
            <a:spLocks noGrp="1"/>
          </p:cNvSpPr>
          <p:nvPr>
            <p:ph type="body" sz="quarter" idx="47" hasCustomPrompt="1"/>
          </p:nvPr>
        </p:nvSpPr>
        <p:spPr>
          <a:xfrm>
            <a:off x="8144502" y="4980558"/>
            <a:ext cx="350298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Tree>
    <p:extLst>
      <p:ext uri="{BB962C8B-B14F-4D97-AF65-F5344CB8AC3E}">
        <p14:creationId xmlns:p14="http://schemas.microsoft.com/office/powerpoint/2010/main" val="3765071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4F7E-7541-4377-B8D8-B32B9C968F85}"/>
              </a:ext>
            </a:extLst>
          </p:cNvPr>
          <p:cNvSpPr>
            <a:spLocks noGrp="1"/>
          </p:cNvSpPr>
          <p:nvPr>
            <p:ph type="title"/>
          </p:nvPr>
        </p:nvSpPr>
        <p:spPr/>
        <p:txBody>
          <a:bodyPr/>
          <a:lstStyle/>
          <a:p>
            <a:r>
              <a:rPr lang="en-US"/>
              <a:t>Click to edit Master title style</a:t>
            </a:r>
            <a:endParaRPr lang="en-GB" dirty="0"/>
          </a:p>
        </p:txBody>
      </p:sp>
      <p:sp>
        <p:nvSpPr>
          <p:cNvPr id="9" name="Text Placeholder 8">
            <a:extLst>
              <a:ext uri="{FF2B5EF4-FFF2-40B4-BE49-F238E27FC236}">
                <a16:creationId xmlns:a16="http://schemas.microsoft.com/office/drawing/2014/main" id="{211BD158-DE2E-40DE-AA35-A381179C406C}"/>
              </a:ext>
            </a:extLst>
          </p:cNvPr>
          <p:cNvSpPr>
            <a:spLocks noGrp="1"/>
          </p:cNvSpPr>
          <p:nvPr>
            <p:ph type="body" sz="quarter" idx="13" hasCustomPrompt="1"/>
          </p:nvPr>
        </p:nvSpPr>
        <p:spPr>
          <a:xfrm>
            <a:off x="539750" y="1347788"/>
            <a:ext cx="2641600" cy="1432482"/>
          </a:xfrm>
          <a:solidFill>
            <a:srgbClr val="B3E0E6"/>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accent1"/>
                </a:solidFill>
                <a:latin typeface="+mj-lt"/>
              </a:defRPr>
            </a:lvl1pPr>
            <a:lvl2pPr marL="0" indent="0">
              <a:lnSpc>
                <a:spcPct val="90000"/>
              </a:lnSpc>
              <a:buFont typeface="Open Sans Light" panose="020B0306030504020204" pitchFamily="34" charset="0"/>
              <a:buChar char="​"/>
              <a:defRPr>
                <a:solidFill>
                  <a:schemeClr val="accent1"/>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18" name="Text Placeholder 17">
            <a:extLst>
              <a:ext uri="{FF2B5EF4-FFF2-40B4-BE49-F238E27FC236}">
                <a16:creationId xmlns:a16="http://schemas.microsoft.com/office/drawing/2014/main" id="{0B60F506-59B6-4D0B-95A0-0787F66D7E8F}"/>
              </a:ext>
            </a:extLst>
          </p:cNvPr>
          <p:cNvSpPr>
            <a:spLocks noGrp="1"/>
          </p:cNvSpPr>
          <p:nvPr>
            <p:ph type="body" sz="quarter" idx="14"/>
          </p:nvPr>
        </p:nvSpPr>
        <p:spPr>
          <a:xfrm>
            <a:off x="538163" y="2780270"/>
            <a:ext cx="2641600" cy="3242705"/>
          </a:xfrm>
          <a:solidFill>
            <a:srgbClr val="E1F3F5"/>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9" name="Content Placeholder 17">
            <a:extLst>
              <a:ext uri="{FF2B5EF4-FFF2-40B4-BE49-F238E27FC236}">
                <a16:creationId xmlns:a16="http://schemas.microsoft.com/office/drawing/2014/main" id="{A70B3224-7D34-4227-8B53-7750C992A252}"/>
              </a:ext>
            </a:extLst>
          </p:cNvPr>
          <p:cNvSpPr>
            <a:spLocks noGrp="1"/>
          </p:cNvSpPr>
          <p:nvPr>
            <p:ph sz="quarter" idx="21" hasCustomPrompt="1"/>
          </p:nvPr>
        </p:nvSpPr>
        <p:spPr>
          <a:xfrm>
            <a:off x="2420937"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20" name="Text Placeholder 8">
            <a:extLst>
              <a:ext uri="{FF2B5EF4-FFF2-40B4-BE49-F238E27FC236}">
                <a16:creationId xmlns:a16="http://schemas.microsoft.com/office/drawing/2014/main" id="{F8A0D744-D982-44E2-B4E6-5306E49B83F7}"/>
              </a:ext>
            </a:extLst>
          </p:cNvPr>
          <p:cNvSpPr>
            <a:spLocks noGrp="1"/>
          </p:cNvSpPr>
          <p:nvPr>
            <p:ph type="body" sz="quarter" idx="22" hasCustomPrompt="1"/>
          </p:nvPr>
        </p:nvSpPr>
        <p:spPr>
          <a:xfrm>
            <a:off x="3360738" y="1347788"/>
            <a:ext cx="2641600" cy="1432482"/>
          </a:xfrm>
          <a:solidFill>
            <a:srgbClr val="D0D5E9"/>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tx2"/>
                </a:solidFill>
                <a:latin typeface="+mj-lt"/>
              </a:defRPr>
            </a:lvl1pPr>
            <a:lvl2pPr marL="0" indent="0">
              <a:lnSpc>
                <a:spcPct val="90000"/>
              </a:lnSpc>
              <a:buFont typeface="Open Sans Light" panose="020B0306030504020204" pitchFamily="34" charset="0"/>
              <a:buChar char="​"/>
              <a:defRPr>
                <a:solidFill>
                  <a:schemeClr val="tx2"/>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21" name="Text Placeholder 17">
            <a:extLst>
              <a:ext uri="{FF2B5EF4-FFF2-40B4-BE49-F238E27FC236}">
                <a16:creationId xmlns:a16="http://schemas.microsoft.com/office/drawing/2014/main" id="{1BED4A95-61B2-4E39-9D90-B56AAB4B875B}"/>
              </a:ext>
            </a:extLst>
          </p:cNvPr>
          <p:cNvSpPr>
            <a:spLocks noGrp="1"/>
          </p:cNvSpPr>
          <p:nvPr>
            <p:ph type="body" sz="quarter" idx="23"/>
          </p:nvPr>
        </p:nvSpPr>
        <p:spPr>
          <a:xfrm>
            <a:off x="3359151" y="2780270"/>
            <a:ext cx="2641600" cy="3242705"/>
          </a:xfrm>
          <a:solidFill>
            <a:srgbClr val="ECEEF6"/>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2" name="Content Placeholder 17">
            <a:extLst>
              <a:ext uri="{FF2B5EF4-FFF2-40B4-BE49-F238E27FC236}">
                <a16:creationId xmlns:a16="http://schemas.microsoft.com/office/drawing/2014/main" id="{AF887449-FCAD-4687-B94D-2E7569395F9C}"/>
              </a:ext>
            </a:extLst>
          </p:cNvPr>
          <p:cNvSpPr>
            <a:spLocks noGrp="1"/>
          </p:cNvSpPr>
          <p:nvPr>
            <p:ph sz="quarter" idx="24" hasCustomPrompt="1"/>
          </p:nvPr>
        </p:nvSpPr>
        <p:spPr>
          <a:xfrm>
            <a:off x="5241925"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23" name="Text Placeholder 8">
            <a:extLst>
              <a:ext uri="{FF2B5EF4-FFF2-40B4-BE49-F238E27FC236}">
                <a16:creationId xmlns:a16="http://schemas.microsoft.com/office/drawing/2014/main" id="{9DEBBF74-E12E-4C89-BBE4-90CFA6F8B92D}"/>
              </a:ext>
            </a:extLst>
          </p:cNvPr>
          <p:cNvSpPr>
            <a:spLocks noGrp="1"/>
          </p:cNvSpPr>
          <p:nvPr>
            <p:ph type="body" sz="quarter" idx="25" hasCustomPrompt="1"/>
          </p:nvPr>
        </p:nvSpPr>
        <p:spPr>
          <a:xfrm>
            <a:off x="6189664" y="1347788"/>
            <a:ext cx="2641600" cy="1432482"/>
          </a:xfrm>
          <a:solidFill>
            <a:srgbClr val="FCE4C0"/>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accent3"/>
                </a:solidFill>
                <a:latin typeface="+mj-lt"/>
              </a:defRPr>
            </a:lvl1pPr>
            <a:lvl2pPr marL="0" indent="0">
              <a:lnSpc>
                <a:spcPct val="90000"/>
              </a:lnSpc>
              <a:buFont typeface="Open Sans Light" panose="020B0306030504020204" pitchFamily="34" charset="0"/>
              <a:buChar char="​"/>
              <a:defRPr>
                <a:solidFill>
                  <a:schemeClr val="accent3"/>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24" name="Text Placeholder 17">
            <a:extLst>
              <a:ext uri="{FF2B5EF4-FFF2-40B4-BE49-F238E27FC236}">
                <a16:creationId xmlns:a16="http://schemas.microsoft.com/office/drawing/2014/main" id="{D92DBE30-6F67-4F0B-9821-B66D7C9452F1}"/>
              </a:ext>
            </a:extLst>
          </p:cNvPr>
          <p:cNvSpPr>
            <a:spLocks noGrp="1"/>
          </p:cNvSpPr>
          <p:nvPr>
            <p:ph type="body" sz="quarter" idx="26"/>
          </p:nvPr>
        </p:nvSpPr>
        <p:spPr>
          <a:xfrm>
            <a:off x="6188077" y="2780270"/>
            <a:ext cx="2641600" cy="3242705"/>
          </a:xfrm>
          <a:solidFill>
            <a:srgbClr val="FEF4E6"/>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5" name="Content Placeholder 17">
            <a:extLst>
              <a:ext uri="{FF2B5EF4-FFF2-40B4-BE49-F238E27FC236}">
                <a16:creationId xmlns:a16="http://schemas.microsoft.com/office/drawing/2014/main" id="{58C5DEDE-533F-47F8-BC5D-1A58C765CB28}"/>
              </a:ext>
            </a:extLst>
          </p:cNvPr>
          <p:cNvSpPr>
            <a:spLocks noGrp="1"/>
          </p:cNvSpPr>
          <p:nvPr>
            <p:ph sz="quarter" idx="27" hasCustomPrompt="1"/>
          </p:nvPr>
        </p:nvSpPr>
        <p:spPr>
          <a:xfrm>
            <a:off x="8070851"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26" name="Text Placeholder 8">
            <a:extLst>
              <a:ext uri="{FF2B5EF4-FFF2-40B4-BE49-F238E27FC236}">
                <a16:creationId xmlns:a16="http://schemas.microsoft.com/office/drawing/2014/main" id="{D90E09A2-6AB8-42BC-B97B-1ED3FDE26046}"/>
              </a:ext>
            </a:extLst>
          </p:cNvPr>
          <p:cNvSpPr>
            <a:spLocks noGrp="1"/>
          </p:cNvSpPr>
          <p:nvPr>
            <p:ph type="body" sz="quarter" idx="28" hasCustomPrompt="1"/>
          </p:nvPr>
        </p:nvSpPr>
        <p:spPr>
          <a:xfrm>
            <a:off x="9004300" y="1347788"/>
            <a:ext cx="2641600" cy="1432482"/>
          </a:xfrm>
          <a:solidFill>
            <a:srgbClr val="FAD8DB"/>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accent2"/>
                </a:solidFill>
                <a:latin typeface="+mj-lt"/>
              </a:defRPr>
            </a:lvl1pPr>
            <a:lvl2pPr marL="0" indent="0">
              <a:lnSpc>
                <a:spcPct val="90000"/>
              </a:lnSpc>
              <a:buFont typeface="Open Sans Light" panose="020B0306030504020204" pitchFamily="34" charset="0"/>
              <a:buChar char="​"/>
              <a:defRPr>
                <a:solidFill>
                  <a:schemeClr val="accent2"/>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27" name="Text Placeholder 17">
            <a:extLst>
              <a:ext uri="{FF2B5EF4-FFF2-40B4-BE49-F238E27FC236}">
                <a16:creationId xmlns:a16="http://schemas.microsoft.com/office/drawing/2014/main" id="{CB31419F-7F04-42D4-8C2D-E8F49C6D1F09}"/>
              </a:ext>
            </a:extLst>
          </p:cNvPr>
          <p:cNvSpPr>
            <a:spLocks noGrp="1"/>
          </p:cNvSpPr>
          <p:nvPr>
            <p:ph type="body" sz="quarter" idx="29"/>
          </p:nvPr>
        </p:nvSpPr>
        <p:spPr>
          <a:xfrm>
            <a:off x="9002713" y="2780270"/>
            <a:ext cx="2641600" cy="3242705"/>
          </a:xfrm>
          <a:solidFill>
            <a:srgbClr val="FDEFF1"/>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8" name="Content Placeholder 17">
            <a:extLst>
              <a:ext uri="{FF2B5EF4-FFF2-40B4-BE49-F238E27FC236}">
                <a16:creationId xmlns:a16="http://schemas.microsoft.com/office/drawing/2014/main" id="{66B5FA49-391A-45DD-8618-3F0448A11CCB}"/>
              </a:ext>
            </a:extLst>
          </p:cNvPr>
          <p:cNvSpPr>
            <a:spLocks noGrp="1"/>
          </p:cNvSpPr>
          <p:nvPr>
            <p:ph sz="quarter" idx="30" hasCustomPrompt="1"/>
          </p:nvPr>
        </p:nvSpPr>
        <p:spPr>
          <a:xfrm>
            <a:off x="10885487"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3" name="Date Placeholder 2">
            <a:extLst>
              <a:ext uri="{FF2B5EF4-FFF2-40B4-BE49-F238E27FC236}">
                <a16:creationId xmlns:a16="http://schemas.microsoft.com/office/drawing/2014/main" id="{1D00F8C3-40D1-4FC4-A4F8-E7020243FFB8}"/>
              </a:ext>
            </a:extLst>
          </p:cNvPr>
          <p:cNvSpPr>
            <a:spLocks noGrp="1"/>
          </p:cNvSpPr>
          <p:nvPr>
            <p:ph type="dt" sz="half" idx="10"/>
          </p:nvPr>
        </p:nvSpPr>
        <p:spPr/>
        <p:txBody>
          <a:bodyPr/>
          <a:lstStyle/>
          <a:p>
            <a:fld id="{96639875-BEB3-45DB-8B9D-C45BB6D4FEFB}" type="datetime3">
              <a:rPr lang="en-GB" smtClean="0"/>
              <a:t>10 February, 2021</a:t>
            </a:fld>
            <a:endParaRPr lang="en-GB" dirty="0"/>
          </a:p>
        </p:txBody>
      </p:sp>
      <p:sp>
        <p:nvSpPr>
          <p:cNvPr id="4" name="Footer Placeholder 3">
            <a:extLst>
              <a:ext uri="{FF2B5EF4-FFF2-40B4-BE49-F238E27FC236}">
                <a16:creationId xmlns:a16="http://schemas.microsoft.com/office/drawing/2014/main" id="{719C1571-3E3D-486A-A3E0-FB5A8F2FD7A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5F1E3D0-1D67-4E05-87B1-E31464F98A07}"/>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
        <p:nvSpPr>
          <p:cNvPr id="7" name="Text Placeholder 6">
            <a:extLst>
              <a:ext uri="{FF2B5EF4-FFF2-40B4-BE49-F238E27FC236}">
                <a16:creationId xmlns:a16="http://schemas.microsoft.com/office/drawing/2014/main" id="{B2A5958A-D45E-4315-BE71-288A8E236B75}"/>
              </a:ext>
            </a:extLst>
          </p:cNvPr>
          <p:cNvSpPr>
            <a:spLocks noGrp="1"/>
          </p:cNvSpPr>
          <p:nvPr>
            <p:ph type="body" sz="quarter" idx="31"/>
          </p:nvPr>
        </p:nvSpPr>
        <p:spPr>
          <a:xfrm>
            <a:off x="539750" y="1904471"/>
            <a:ext cx="1701799" cy="875799"/>
          </a:xfrm>
        </p:spPr>
        <p:txBody>
          <a:bodyPr lIns="180000" rIns="0" bIns="180000"/>
          <a:lstStyle>
            <a:lvl1pPr marL="0" indent="0">
              <a:buNone/>
              <a:defRPr lang="en-US" sz="1600" kern="1200" dirty="0" smtClean="0">
                <a:solidFill>
                  <a:schemeClr val="accent1"/>
                </a:solidFill>
                <a:latin typeface="+mn-lt"/>
                <a:ea typeface="+mn-ea"/>
                <a:cs typeface="+mn-cs"/>
              </a:defRPr>
            </a:lvl1pPr>
          </a:lstStyle>
          <a:p>
            <a:pPr lvl="0"/>
            <a:r>
              <a:rPr lang="en-US"/>
              <a:t>Click to edit Master text styles</a:t>
            </a:r>
          </a:p>
          <a:p>
            <a:pPr lvl="1"/>
            <a:r>
              <a:rPr lang="en-US"/>
              <a:t>Second level</a:t>
            </a:r>
          </a:p>
        </p:txBody>
      </p:sp>
      <p:sp>
        <p:nvSpPr>
          <p:cNvPr id="29" name="Text Placeholder 6">
            <a:extLst>
              <a:ext uri="{FF2B5EF4-FFF2-40B4-BE49-F238E27FC236}">
                <a16:creationId xmlns:a16="http://schemas.microsoft.com/office/drawing/2014/main" id="{CFD62213-5CBA-49C4-BEC0-8A7A813828C7}"/>
              </a:ext>
            </a:extLst>
          </p:cNvPr>
          <p:cNvSpPr>
            <a:spLocks noGrp="1"/>
          </p:cNvSpPr>
          <p:nvPr>
            <p:ph type="body" sz="quarter" idx="32"/>
          </p:nvPr>
        </p:nvSpPr>
        <p:spPr>
          <a:xfrm>
            <a:off x="3360738" y="1904471"/>
            <a:ext cx="1701799" cy="875799"/>
          </a:xfrm>
        </p:spPr>
        <p:txBody>
          <a:bodyPr lIns="180000" rIns="0" bIns="180000"/>
          <a:lstStyle>
            <a:lvl1pPr marL="0" indent="0">
              <a:buNone/>
              <a:defRPr lang="en-US" sz="1600" kern="1200" dirty="0" smtClean="0">
                <a:solidFill>
                  <a:srgbClr val="676696"/>
                </a:solidFill>
                <a:latin typeface="+mn-lt"/>
                <a:ea typeface="+mn-ea"/>
                <a:cs typeface="+mn-cs"/>
              </a:defRPr>
            </a:lvl1pPr>
            <a:lvl2pPr>
              <a:defRPr>
                <a:solidFill>
                  <a:srgbClr val="676696"/>
                </a:solidFill>
              </a:defRPr>
            </a:lvl2pPr>
          </a:lstStyle>
          <a:p>
            <a:pPr lvl="0"/>
            <a:r>
              <a:rPr lang="en-US"/>
              <a:t>Click to edit Master text styles</a:t>
            </a:r>
          </a:p>
          <a:p>
            <a:pPr lvl="1"/>
            <a:r>
              <a:rPr lang="en-US"/>
              <a:t>Second level</a:t>
            </a:r>
          </a:p>
        </p:txBody>
      </p:sp>
      <p:sp>
        <p:nvSpPr>
          <p:cNvPr id="30" name="Text Placeholder 6">
            <a:extLst>
              <a:ext uri="{FF2B5EF4-FFF2-40B4-BE49-F238E27FC236}">
                <a16:creationId xmlns:a16="http://schemas.microsoft.com/office/drawing/2014/main" id="{6F5EE66E-4111-4F11-9820-BB7B544DB879}"/>
              </a:ext>
            </a:extLst>
          </p:cNvPr>
          <p:cNvSpPr>
            <a:spLocks noGrp="1"/>
          </p:cNvSpPr>
          <p:nvPr>
            <p:ph type="body" sz="quarter" idx="33"/>
          </p:nvPr>
        </p:nvSpPr>
        <p:spPr>
          <a:xfrm>
            <a:off x="6189664" y="1904471"/>
            <a:ext cx="1701799" cy="875799"/>
          </a:xfrm>
        </p:spPr>
        <p:txBody>
          <a:bodyPr lIns="180000" rIns="0" bIns="180000"/>
          <a:lstStyle>
            <a:lvl1pPr marL="0" indent="0">
              <a:buNone/>
              <a:defRPr lang="en-US" sz="1600" kern="1200" dirty="0" smtClean="0">
                <a:solidFill>
                  <a:srgbClr val="F5A52B"/>
                </a:solidFill>
                <a:latin typeface="+mn-lt"/>
                <a:ea typeface="+mn-ea"/>
                <a:cs typeface="+mn-cs"/>
              </a:defRPr>
            </a:lvl1pPr>
            <a:lvl2pPr>
              <a:defRPr>
                <a:solidFill>
                  <a:srgbClr val="F5A52B"/>
                </a:solidFill>
              </a:defRPr>
            </a:lvl2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BA2E12D8-5F4A-494E-BF5F-D40A36D60F60}"/>
              </a:ext>
            </a:extLst>
          </p:cNvPr>
          <p:cNvSpPr>
            <a:spLocks noGrp="1"/>
          </p:cNvSpPr>
          <p:nvPr>
            <p:ph type="body" sz="quarter" idx="34"/>
          </p:nvPr>
        </p:nvSpPr>
        <p:spPr>
          <a:xfrm>
            <a:off x="9004300" y="1904471"/>
            <a:ext cx="1701799" cy="875799"/>
          </a:xfrm>
        </p:spPr>
        <p:txBody>
          <a:bodyPr lIns="180000" rIns="0" bIns="180000"/>
          <a:lstStyle>
            <a:lvl1pPr marL="0" indent="0">
              <a:buNone/>
              <a:defRPr lang="en-US" sz="1600" kern="1200" dirty="0" smtClean="0">
                <a:solidFill>
                  <a:srgbClr val="FB1E2E"/>
                </a:solidFill>
                <a:latin typeface="+mn-lt"/>
                <a:ea typeface="+mn-ea"/>
                <a:cs typeface="+mn-cs"/>
              </a:defRPr>
            </a:lvl1pPr>
            <a:lvl2pPr>
              <a:defRPr>
                <a:solidFill>
                  <a:srgbClr val="FB1E2E"/>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6417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s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3270720" y="1347787"/>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6093313" y="1347787"/>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10 February, 2021</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cxnSp>
        <p:nvCxnSpPr>
          <p:cNvPr id="7" name="Straight Connector 6">
            <a:extLst>
              <a:ext uri="{FF2B5EF4-FFF2-40B4-BE49-F238E27FC236}">
                <a16:creationId xmlns:a16="http://schemas.microsoft.com/office/drawing/2014/main" id="{460A9CC7-A15E-4C90-8633-F7EB87294F14}"/>
              </a:ext>
            </a:extLst>
          </p:cNvPr>
          <p:cNvCxnSpPr>
            <a:cxnSpLocks/>
          </p:cNvCxnSpPr>
          <p:nvPr userDrawn="1"/>
        </p:nvCxnSpPr>
        <p:spPr>
          <a:xfrm>
            <a:off x="3270720" y="3860711"/>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CEF90B-CD6A-456A-896A-F930CBAD90FA}"/>
              </a:ext>
            </a:extLst>
          </p:cNvPr>
          <p:cNvCxnSpPr>
            <a:cxnSpLocks/>
          </p:cNvCxnSpPr>
          <p:nvPr userDrawn="1"/>
        </p:nvCxnSpPr>
        <p:spPr>
          <a:xfrm>
            <a:off x="6093313" y="3860711"/>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7B22D249-23E1-4D81-A11E-970D317AD217}"/>
              </a:ext>
            </a:extLst>
          </p:cNvPr>
          <p:cNvSpPr>
            <a:spLocks noGrp="1"/>
          </p:cNvSpPr>
          <p:nvPr>
            <p:ph type="pic" sz="quarter" idx="19"/>
          </p:nvPr>
        </p:nvSpPr>
        <p:spPr>
          <a:xfrm>
            <a:off x="548541"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39" name="Text Placeholder 38">
            <a:extLst>
              <a:ext uri="{FF2B5EF4-FFF2-40B4-BE49-F238E27FC236}">
                <a16:creationId xmlns:a16="http://schemas.microsoft.com/office/drawing/2014/main" id="{847C7C4D-B833-46A5-B423-8F8C998F919D}"/>
              </a:ext>
            </a:extLst>
          </p:cNvPr>
          <p:cNvSpPr>
            <a:spLocks noGrp="1"/>
          </p:cNvSpPr>
          <p:nvPr>
            <p:ph type="body" sz="quarter" idx="20" hasCustomPrompt="1"/>
          </p:nvPr>
        </p:nvSpPr>
        <p:spPr>
          <a:xfrm>
            <a:off x="1915398" y="2011680"/>
            <a:ext cx="11952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41" name="Text Placeholder 40">
            <a:extLst>
              <a:ext uri="{FF2B5EF4-FFF2-40B4-BE49-F238E27FC236}">
                <a16:creationId xmlns:a16="http://schemas.microsoft.com/office/drawing/2014/main" id="{7F4AD216-759F-4D5B-8EFD-8327C4EC91AA}"/>
              </a:ext>
            </a:extLst>
          </p:cNvPr>
          <p:cNvSpPr>
            <a:spLocks noGrp="1"/>
          </p:cNvSpPr>
          <p:nvPr>
            <p:ph type="body" sz="quarter" idx="21"/>
          </p:nvPr>
        </p:nvSpPr>
        <p:spPr>
          <a:xfrm>
            <a:off x="538163" y="2511108"/>
            <a:ext cx="2552562"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cxnSp>
        <p:nvCxnSpPr>
          <p:cNvPr id="43" name="Straight Connector 42">
            <a:extLst>
              <a:ext uri="{FF2B5EF4-FFF2-40B4-BE49-F238E27FC236}">
                <a16:creationId xmlns:a16="http://schemas.microsoft.com/office/drawing/2014/main" id="{D543AA85-72B1-4D7F-A0DF-1581198B1A44}"/>
              </a:ext>
            </a:extLst>
          </p:cNvPr>
          <p:cNvCxnSpPr>
            <a:cxnSpLocks/>
          </p:cNvCxnSpPr>
          <p:nvPr userDrawn="1"/>
        </p:nvCxnSpPr>
        <p:spPr>
          <a:xfrm>
            <a:off x="8914300" y="1347787"/>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E97A27-8261-41D0-BBF8-05956C5C2674}"/>
              </a:ext>
            </a:extLst>
          </p:cNvPr>
          <p:cNvCxnSpPr>
            <a:cxnSpLocks/>
          </p:cNvCxnSpPr>
          <p:nvPr userDrawn="1"/>
        </p:nvCxnSpPr>
        <p:spPr>
          <a:xfrm>
            <a:off x="8914300" y="3860711"/>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Picture Placeholder 7">
            <a:extLst>
              <a:ext uri="{FF2B5EF4-FFF2-40B4-BE49-F238E27FC236}">
                <a16:creationId xmlns:a16="http://schemas.microsoft.com/office/drawing/2014/main" id="{DFC9B5BB-E19F-4E8E-971C-7B186E12CECF}"/>
              </a:ext>
            </a:extLst>
          </p:cNvPr>
          <p:cNvSpPr>
            <a:spLocks noGrp="1"/>
          </p:cNvSpPr>
          <p:nvPr>
            <p:ph type="pic" sz="quarter" idx="22"/>
          </p:nvPr>
        </p:nvSpPr>
        <p:spPr>
          <a:xfrm>
            <a:off x="548541"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50" name="Text Placeholder 38">
            <a:extLst>
              <a:ext uri="{FF2B5EF4-FFF2-40B4-BE49-F238E27FC236}">
                <a16:creationId xmlns:a16="http://schemas.microsoft.com/office/drawing/2014/main" id="{E6D637B7-3854-49FD-BF07-E52999D6BA9B}"/>
              </a:ext>
            </a:extLst>
          </p:cNvPr>
          <p:cNvSpPr>
            <a:spLocks noGrp="1"/>
          </p:cNvSpPr>
          <p:nvPr>
            <p:ph type="body" sz="quarter" idx="23" hasCustomPrompt="1"/>
          </p:nvPr>
        </p:nvSpPr>
        <p:spPr>
          <a:xfrm>
            <a:off x="1915398" y="4524604"/>
            <a:ext cx="11952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51" name="Text Placeholder 40">
            <a:extLst>
              <a:ext uri="{FF2B5EF4-FFF2-40B4-BE49-F238E27FC236}">
                <a16:creationId xmlns:a16="http://schemas.microsoft.com/office/drawing/2014/main" id="{D1C7255D-58EB-4DE7-9F42-22F639EAFFDD}"/>
              </a:ext>
            </a:extLst>
          </p:cNvPr>
          <p:cNvSpPr>
            <a:spLocks noGrp="1"/>
          </p:cNvSpPr>
          <p:nvPr>
            <p:ph type="body" sz="quarter" idx="24"/>
          </p:nvPr>
        </p:nvSpPr>
        <p:spPr>
          <a:xfrm>
            <a:off x="548078" y="5024032"/>
            <a:ext cx="2552562"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54" name="Picture Placeholder 7">
            <a:extLst>
              <a:ext uri="{FF2B5EF4-FFF2-40B4-BE49-F238E27FC236}">
                <a16:creationId xmlns:a16="http://schemas.microsoft.com/office/drawing/2014/main" id="{E2F203C5-80D2-46D3-8701-3C1937B1E23A}"/>
              </a:ext>
            </a:extLst>
          </p:cNvPr>
          <p:cNvSpPr>
            <a:spLocks noGrp="1"/>
          </p:cNvSpPr>
          <p:nvPr>
            <p:ph type="pic" sz="quarter" idx="25"/>
          </p:nvPr>
        </p:nvSpPr>
        <p:spPr>
          <a:xfrm>
            <a:off x="3436975"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55" name="Text Placeholder 38">
            <a:extLst>
              <a:ext uri="{FF2B5EF4-FFF2-40B4-BE49-F238E27FC236}">
                <a16:creationId xmlns:a16="http://schemas.microsoft.com/office/drawing/2014/main" id="{5B522602-CCAB-4B48-B5C2-3E06715A1005}"/>
              </a:ext>
            </a:extLst>
          </p:cNvPr>
          <p:cNvSpPr>
            <a:spLocks noGrp="1"/>
          </p:cNvSpPr>
          <p:nvPr>
            <p:ph type="body" sz="quarter" idx="26" hasCustomPrompt="1"/>
          </p:nvPr>
        </p:nvSpPr>
        <p:spPr>
          <a:xfrm>
            <a:off x="4809953" y="2011680"/>
            <a:ext cx="1115704"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56" name="Text Placeholder 40">
            <a:extLst>
              <a:ext uri="{FF2B5EF4-FFF2-40B4-BE49-F238E27FC236}">
                <a16:creationId xmlns:a16="http://schemas.microsoft.com/office/drawing/2014/main" id="{F706A406-AC2E-42F7-8326-1534F55FD6F7}"/>
              </a:ext>
            </a:extLst>
          </p:cNvPr>
          <p:cNvSpPr>
            <a:spLocks noGrp="1"/>
          </p:cNvSpPr>
          <p:nvPr>
            <p:ph type="body" sz="quarter" idx="27"/>
          </p:nvPr>
        </p:nvSpPr>
        <p:spPr>
          <a:xfrm>
            <a:off x="3436765" y="2511108"/>
            <a:ext cx="2488895"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57" name="Picture Placeholder 7">
            <a:extLst>
              <a:ext uri="{FF2B5EF4-FFF2-40B4-BE49-F238E27FC236}">
                <a16:creationId xmlns:a16="http://schemas.microsoft.com/office/drawing/2014/main" id="{B4299AFC-4991-4FF2-8706-FEF8E4446A69}"/>
              </a:ext>
            </a:extLst>
          </p:cNvPr>
          <p:cNvSpPr>
            <a:spLocks noGrp="1"/>
          </p:cNvSpPr>
          <p:nvPr>
            <p:ph type="pic" sz="quarter" idx="28"/>
          </p:nvPr>
        </p:nvSpPr>
        <p:spPr>
          <a:xfrm>
            <a:off x="3436975"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58" name="Text Placeholder 38">
            <a:extLst>
              <a:ext uri="{FF2B5EF4-FFF2-40B4-BE49-F238E27FC236}">
                <a16:creationId xmlns:a16="http://schemas.microsoft.com/office/drawing/2014/main" id="{21D24D52-0007-423F-A77E-2317E71E07D4}"/>
              </a:ext>
            </a:extLst>
          </p:cNvPr>
          <p:cNvSpPr>
            <a:spLocks noGrp="1"/>
          </p:cNvSpPr>
          <p:nvPr>
            <p:ph type="body" sz="quarter" idx="29" hasCustomPrompt="1"/>
          </p:nvPr>
        </p:nvSpPr>
        <p:spPr>
          <a:xfrm>
            <a:off x="4809657" y="4524604"/>
            <a:ext cx="11160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59" name="Text Placeholder 40">
            <a:extLst>
              <a:ext uri="{FF2B5EF4-FFF2-40B4-BE49-F238E27FC236}">
                <a16:creationId xmlns:a16="http://schemas.microsoft.com/office/drawing/2014/main" id="{AAF802D0-BC0A-4793-A128-8C038E9DAB6B}"/>
              </a:ext>
            </a:extLst>
          </p:cNvPr>
          <p:cNvSpPr>
            <a:spLocks noGrp="1"/>
          </p:cNvSpPr>
          <p:nvPr>
            <p:ph type="body" sz="quarter" idx="30"/>
          </p:nvPr>
        </p:nvSpPr>
        <p:spPr>
          <a:xfrm>
            <a:off x="3438060" y="5024032"/>
            <a:ext cx="2487600"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0" name="Picture Placeholder 7">
            <a:extLst>
              <a:ext uri="{FF2B5EF4-FFF2-40B4-BE49-F238E27FC236}">
                <a16:creationId xmlns:a16="http://schemas.microsoft.com/office/drawing/2014/main" id="{1CD1DE11-B1CB-4093-ACC2-DCA3491AE61E}"/>
              </a:ext>
            </a:extLst>
          </p:cNvPr>
          <p:cNvSpPr>
            <a:spLocks noGrp="1"/>
          </p:cNvSpPr>
          <p:nvPr>
            <p:ph type="pic" sz="quarter" idx="31"/>
          </p:nvPr>
        </p:nvSpPr>
        <p:spPr>
          <a:xfrm>
            <a:off x="6266154"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61" name="Text Placeholder 38">
            <a:extLst>
              <a:ext uri="{FF2B5EF4-FFF2-40B4-BE49-F238E27FC236}">
                <a16:creationId xmlns:a16="http://schemas.microsoft.com/office/drawing/2014/main" id="{0863B150-C6EF-4D59-A064-A402B0B6DA7C}"/>
              </a:ext>
            </a:extLst>
          </p:cNvPr>
          <p:cNvSpPr>
            <a:spLocks noGrp="1"/>
          </p:cNvSpPr>
          <p:nvPr>
            <p:ph type="body" sz="quarter" idx="32" hasCustomPrompt="1"/>
          </p:nvPr>
        </p:nvSpPr>
        <p:spPr>
          <a:xfrm>
            <a:off x="7633011" y="2011680"/>
            <a:ext cx="11160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62" name="Text Placeholder 40">
            <a:extLst>
              <a:ext uri="{FF2B5EF4-FFF2-40B4-BE49-F238E27FC236}">
                <a16:creationId xmlns:a16="http://schemas.microsoft.com/office/drawing/2014/main" id="{BE1C9587-1946-46A4-BB23-5FD9D8CB7EB6}"/>
              </a:ext>
            </a:extLst>
          </p:cNvPr>
          <p:cNvSpPr>
            <a:spLocks noGrp="1"/>
          </p:cNvSpPr>
          <p:nvPr>
            <p:ph type="body" sz="quarter" idx="33"/>
          </p:nvPr>
        </p:nvSpPr>
        <p:spPr>
          <a:xfrm>
            <a:off x="6256238" y="2511108"/>
            <a:ext cx="2487600"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3" name="Picture Placeholder 7">
            <a:extLst>
              <a:ext uri="{FF2B5EF4-FFF2-40B4-BE49-F238E27FC236}">
                <a16:creationId xmlns:a16="http://schemas.microsoft.com/office/drawing/2014/main" id="{CEDC5613-6F61-4BEF-B1B6-03D7749E6C43}"/>
              </a:ext>
            </a:extLst>
          </p:cNvPr>
          <p:cNvSpPr>
            <a:spLocks noGrp="1"/>
          </p:cNvSpPr>
          <p:nvPr>
            <p:ph type="pic" sz="quarter" idx="34"/>
          </p:nvPr>
        </p:nvSpPr>
        <p:spPr>
          <a:xfrm>
            <a:off x="6266154"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64" name="Text Placeholder 38">
            <a:extLst>
              <a:ext uri="{FF2B5EF4-FFF2-40B4-BE49-F238E27FC236}">
                <a16:creationId xmlns:a16="http://schemas.microsoft.com/office/drawing/2014/main" id="{74736333-3033-47F8-8858-72976AC0F95C}"/>
              </a:ext>
            </a:extLst>
          </p:cNvPr>
          <p:cNvSpPr>
            <a:spLocks noGrp="1"/>
          </p:cNvSpPr>
          <p:nvPr>
            <p:ph type="body" sz="quarter" idx="35" hasCustomPrompt="1"/>
          </p:nvPr>
        </p:nvSpPr>
        <p:spPr>
          <a:xfrm>
            <a:off x="7633011" y="4524604"/>
            <a:ext cx="11160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65" name="Text Placeholder 40">
            <a:extLst>
              <a:ext uri="{FF2B5EF4-FFF2-40B4-BE49-F238E27FC236}">
                <a16:creationId xmlns:a16="http://schemas.microsoft.com/office/drawing/2014/main" id="{D5F954BF-E1C9-4451-B341-A9EC9C0F18CA}"/>
              </a:ext>
            </a:extLst>
          </p:cNvPr>
          <p:cNvSpPr>
            <a:spLocks noGrp="1"/>
          </p:cNvSpPr>
          <p:nvPr>
            <p:ph type="body" sz="quarter" idx="36"/>
          </p:nvPr>
        </p:nvSpPr>
        <p:spPr>
          <a:xfrm>
            <a:off x="6256238" y="5024032"/>
            <a:ext cx="2487600"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6" name="Picture Placeholder 7">
            <a:extLst>
              <a:ext uri="{FF2B5EF4-FFF2-40B4-BE49-F238E27FC236}">
                <a16:creationId xmlns:a16="http://schemas.microsoft.com/office/drawing/2014/main" id="{4DBB29B4-008D-4D39-8582-881E4EE5DE24}"/>
              </a:ext>
            </a:extLst>
          </p:cNvPr>
          <p:cNvSpPr>
            <a:spLocks noGrp="1"/>
          </p:cNvSpPr>
          <p:nvPr>
            <p:ph type="pic" sz="quarter" idx="37"/>
          </p:nvPr>
        </p:nvSpPr>
        <p:spPr>
          <a:xfrm>
            <a:off x="9079836"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67" name="Text Placeholder 38">
            <a:extLst>
              <a:ext uri="{FF2B5EF4-FFF2-40B4-BE49-F238E27FC236}">
                <a16:creationId xmlns:a16="http://schemas.microsoft.com/office/drawing/2014/main" id="{C5E1D720-80ED-4266-B0A8-FB1D47B7AEC3}"/>
              </a:ext>
            </a:extLst>
          </p:cNvPr>
          <p:cNvSpPr>
            <a:spLocks noGrp="1"/>
          </p:cNvSpPr>
          <p:nvPr>
            <p:ph type="body" sz="quarter" idx="38" hasCustomPrompt="1"/>
          </p:nvPr>
        </p:nvSpPr>
        <p:spPr>
          <a:xfrm>
            <a:off x="10446692" y="2011680"/>
            <a:ext cx="1196759"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68" name="Text Placeholder 40">
            <a:extLst>
              <a:ext uri="{FF2B5EF4-FFF2-40B4-BE49-F238E27FC236}">
                <a16:creationId xmlns:a16="http://schemas.microsoft.com/office/drawing/2014/main" id="{861C07D4-3E2D-466B-90A3-0EF2AAF2C950}"/>
              </a:ext>
            </a:extLst>
          </p:cNvPr>
          <p:cNvSpPr>
            <a:spLocks noGrp="1"/>
          </p:cNvSpPr>
          <p:nvPr>
            <p:ph type="body" sz="quarter" idx="39"/>
          </p:nvPr>
        </p:nvSpPr>
        <p:spPr>
          <a:xfrm>
            <a:off x="9069920" y="2511108"/>
            <a:ext cx="2577568"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9" name="Picture Placeholder 7">
            <a:extLst>
              <a:ext uri="{FF2B5EF4-FFF2-40B4-BE49-F238E27FC236}">
                <a16:creationId xmlns:a16="http://schemas.microsoft.com/office/drawing/2014/main" id="{441D4DD7-001F-4B20-B413-4E2C35D73215}"/>
              </a:ext>
            </a:extLst>
          </p:cNvPr>
          <p:cNvSpPr>
            <a:spLocks noGrp="1"/>
          </p:cNvSpPr>
          <p:nvPr>
            <p:ph type="pic" sz="quarter" idx="40"/>
          </p:nvPr>
        </p:nvSpPr>
        <p:spPr>
          <a:xfrm>
            <a:off x="9079836"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70" name="Text Placeholder 38">
            <a:extLst>
              <a:ext uri="{FF2B5EF4-FFF2-40B4-BE49-F238E27FC236}">
                <a16:creationId xmlns:a16="http://schemas.microsoft.com/office/drawing/2014/main" id="{B8EB79A5-CB75-438D-8430-BAB642AEA3BC}"/>
              </a:ext>
            </a:extLst>
          </p:cNvPr>
          <p:cNvSpPr>
            <a:spLocks noGrp="1"/>
          </p:cNvSpPr>
          <p:nvPr>
            <p:ph type="body" sz="quarter" idx="41" hasCustomPrompt="1"/>
          </p:nvPr>
        </p:nvSpPr>
        <p:spPr>
          <a:xfrm>
            <a:off x="10446692" y="4524604"/>
            <a:ext cx="1196765"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71" name="Text Placeholder 40">
            <a:extLst>
              <a:ext uri="{FF2B5EF4-FFF2-40B4-BE49-F238E27FC236}">
                <a16:creationId xmlns:a16="http://schemas.microsoft.com/office/drawing/2014/main" id="{DEF4C94F-282C-4054-B367-2CEB8DCE2B20}"/>
              </a:ext>
            </a:extLst>
          </p:cNvPr>
          <p:cNvSpPr>
            <a:spLocks noGrp="1"/>
          </p:cNvSpPr>
          <p:nvPr>
            <p:ph type="body" sz="quarter" idx="42"/>
          </p:nvPr>
        </p:nvSpPr>
        <p:spPr>
          <a:xfrm>
            <a:off x="9069919" y="5024032"/>
            <a:ext cx="2573995"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Tree>
    <p:extLst>
      <p:ext uri="{BB962C8B-B14F-4D97-AF65-F5344CB8AC3E}">
        <p14:creationId xmlns:p14="http://schemas.microsoft.com/office/powerpoint/2010/main" val="105329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7456-29BD-4C7A-B59D-3198E3352F4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CB248169-1B39-43BF-BD54-2E4F03F2EEB2}"/>
              </a:ext>
            </a:extLst>
          </p:cNvPr>
          <p:cNvSpPr>
            <a:spLocks noGrp="1"/>
          </p:cNvSpPr>
          <p:nvPr>
            <p:ph type="dt" sz="half" idx="10"/>
          </p:nvPr>
        </p:nvSpPr>
        <p:spPr/>
        <p:txBody>
          <a:bodyPr/>
          <a:lstStyle/>
          <a:p>
            <a:fld id="{96639875-BEB3-45DB-8B9D-C45BB6D4FEFB}" type="datetime3">
              <a:rPr lang="en-GB" smtClean="0"/>
              <a:t>10 February, 2021</a:t>
            </a:fld>
            <a:endParaRPr lang="en-GB" dirty="0"/>
          </a:p>
        </p:txBody>
      </p:sp>
      <p:sp>
        <p:nvSpPr>
          <p:cNvPr id="4" name="Footer Placeholder 3">
            <a:extLst>
              <a:ext uri="{FF2B5EF4-FFF2-40B4-BE49-F238E27FC236}">
                <a16:creationId xmlns:a16="http://schemas.microsoft.com/office/drawing/2014/main" id="{161CA1EB-B1DF-41A2-9460-46A7AD35864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FB58D2-2930-42A4-A1D7-6034B6D60FBF}"/>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
        <p:nvSpPr>
          <p:cNvPr id="7" name="Media Placeholder 6">
            <a:extLst>
              <a:ext uri="{FF2B5EF4-FFF2-40B4-BE49-F238E27FC236}">
                <a16:creationId xmlns:a16="http://schemas.microsoft.com/office/drawing/2014/main" id="{EC0562C5-E972-43BB-9BAC-C443EFC534DB}"/>
              </a:ext>
            </a:extLst>
          </p:cNvPr>
          <p:cNvSpPr>
            <a:spLocks noGrp="1"/>
          </p:cNvSpPr>
          <p:nvPr>
            <p:ph type="media" sz="quarter" idx="13"/>
          </p:nvPr>
        </p:nvSpPr>
        <p:spPr>
          <a:xfrm>
            <a:off x="0" y="1347787"/>
            <a:ext cx="12192000" cy="4675187"/>
          </a:xfrm>
        </p:spPr>
        <p:txBody>
          <a:bodyPr bIns="504000" anchor="ctr" anchorCtr="0"/>
          <a:lstStyle>
            <a:lvl1pPr marL="0" indent="0" algn="ctr">
              <a:buNone/>
              <a:defRPr/>
            </a:lvl1pPr>
          </a:lstStyle>
          <a:p>
            <a:r>
              <a:rPr lang="en-US"/>
              <a:t>Click icon to add media</a:t>
            </a:r>
            <a:endParaRPr lang="en-GB" dirty="0"/>
          </a:p>
        </p:txBody>
      </p:sp>
    </p:spTree>
    <p:extLst>
      <p:ext uri="{BB962C8B-B14F-4D97-AF65-F5344CB8AC3E}">
        <p14:creationId xmlns:p14="http://schemas.microsoft.com/office/powerpoint/2010/main" val="378043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C917BCAD-0ABB-4F70-B536-538453434078}"/>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Picture Placeholder 7">
            <a:extLst>
              <a:ext uri="{FF2B5EF4-FFF2-40B4-BE49-F238E27FC236}">
                <a16:creationId xmlns:a16="http://schemas.microsoft.com/office/drawing/2014/main" id="{16AD73DF-63EF-4E09-A0FF-A572693D7EC8}"/>
              </a:ext>
            </a:extLst>
          </p:cNvPr>
          <p:cNvSpPr>
            <a:spLocks noGrp="1"/>
          </p:cNvSpPr>
          <p:nvPr>
            <p:ph type="pic" sz="quarter" idx="13" hasCustomPrompt="1"/>
          </p:nvPr>
        </p:nvSpPr>
        <p:spPr>
          <a:xfrm>
            <a:off x="0" y="0"/>
            <a:ext cx="12193200" cy="6858000"/>
          </a:xfrm>
          <a:solidFill>
            <a:srgbClr val="E6E6E6"/>
          </a:solidFill>
        </p:spPr>
        <p:txBody>
          <a:bodyPr lIns="144000" tIns="108000"/>
          <a:lstStyle>
            <a:lvl1pPr marL="0" indent="0" algn="l">
              <a:buNone/>
              <a:defRPr sz="1600"/>
            </a:lvl1pPr>
          </a:lstStyle>
          <a:p>
            <a:r>
              <a:rPr lang="en-GB" dirty="0"/>
              <a:t>Click on frame and insert picture using the Insert tab, Pictures</a:t>
            </a:r>
          </a:p>
          <a:p>
            <a:endParaRPr lang="en-GB" dirty="0"/>
          </a:p>
        </p:txBody>
      </p:sp>
      <p:sp>
        <p:nvSpPr>
          <p:cNvPr id="2" name="Title 1"/>
          <p:cNvSpPr>
            <a:spLocks noGrp="1"/>
          </p:cNvSpPr>
          <p:nvPr>
            <p:ph type="ctrTitle" hasCustomPrompt="1"/>
          </p:nvPr>
        </p:nvSpPr>
        <p:spPr>
          <a:xfrm>
            <a:off x="539749" y="2802555"/>
            <a:ext cx="7343777" cy="1072090"/>
          </a:xfrm>
        </p:spPr>
        <p:txBody>
          <a:bodyPr anchor="t" anchorCtr="0"/>
          <a:lstStyle>
            <a:lvl1pPr algn="l">
              <a:lnSpc>
                <a:spcPct val="100000"/>
              </a:lnSpc>
              <a:defRPr sz="3500">
                <a:solidFill>
                  <a:schemeClr val="accent2"/>
                </a:solidFill>
              </a:defRPr>
            </a:lvl1pPr>
          </a:lstStyle>
          <a:p>
            <a:r>
              <a:rPr lang="en-GB" dirty="0"/>
              <a:t>Click to add title</a:t>
            </a:r>
          </a:p>
        </p:txBody>
      </p:sp>
      <p:sp>
        <p:nvSpPr>
          <p:cNvPr id="3" name="Subtitle 2"/>
          <p:cNvSpPr>
            <a:spLocks noGrp="1"/>
          </p:cNvSpPr>
          <p:nvPr>
            <p:ph type="subTitle" idx="1" hasCustomPrompt="1"/>
          </p:nvPr>
        </p:nvSpPr>
        <p:spPr>
          <a:xfrm>
            <a:off x="539750" y="3965045"/>
            <a:ext cx="7343776" cy="664105"/>
          </a:xfrm>
        </p:spPr>
        <p:txBody>
          <a:bodyPr/>
          <a:lstStyle>
            <a:lvl1pPr marL="0" indent="0" algn="l">
              <a:spcBef>
                <a:spcPts val="0"/>
              </a:spcBef>
              <a:buFont typeface="Arial" panose="020B0604020202020204" pitchFamily="34" charset="0"/>
              <a:buChar char="​"/>
              <a:defRPr sz="1600">
                <a:solidFill>
                  <a:schemeClr val="tx1"/>
                </a:solidFill>
              </a:defRPr>
            </a:lvl1pPr>
            <a:lvl2pPr marL="0" indent="0" algn="l">
              <a:buFont typeface="Arial" panose="020B0604020202020204" pitchFamily="34" charset="0"/>
              <a:buChar char="​"/>
              <a:defRPr sz="1600">
                <a:solidFill>
                  <a:schemeClr val="bg1"/>
                </a:solidFill>
              </a:defRPr>
            </a:lvl2pPr>
            <a:lvl3pPr marL="0" indent="0" algn="l">
              <a:buFont typeface="Arial" panose="020B0604020202020204" pitchFamily="34" charset="0"/>
              <a:buChar char="​"/>
              <a:defRPr sz="1600">
                <a:solidFill>
                  <a:schemeClr val="bg1"/>
                </a:solidFill>
              </a:defRPr>
            </a:lvl3pPr>
            <a:lvl4pPr marL="0" indent="0" algn="l">
              <a:buFont typeface="Arial" panose="020B0604020202020204" pitchFamily="34" charset="0"/>
              <a:buChar char="​"/>
              <a:defRPr sz="1600">
                <a:solidFill>
                  <a:schemeClr val="bg1"/>
                </a:solidFill>
              </a:defRPr>
            </a:lvl4pPr>
            <a:lvl5pPr marL="0" indent="0" algn="l">
              <a:buFont typeface="Arial" panose="020B0604020202020204" pitchFamily="34" charset="0"/>
              <a:buChar char="​"/>
              <a:defRPr sz="1600">
                <a:solidFill>
                  <a:schemeClr val="bg1"/>
                </a:solidFill>
              </a:defRPr>
            </a:lvl5pPr>
            <a:lvl6pPr marL="0" indent="0" algn="l">
              <a:buFont typeface="Arial" panose="020B0604020202020204" pitchFamily="34" charset="0"/>
              <a:buChar char="​"/>
              <a:defRPr sz="1600">
                <a:solidFill>
                  <a:schemeClr val="bg1"/>
                </a:solidFill>
              </a:defRPr>
            </a:lvl6pPr>
            <a:lvl7pPr marL="0" indent="0" algn="l">
              <a:buFont typeface="Arial" panose="020B0604020202020204" pitchFamily="34" charset="0"/>
              <a:buChar char="​"/>
              <a:defRPr sz="1600">
                <a:solidFill>
                  <a:schemeClr val="bg1"/>
                </a:solidFill>
              </a:defRPr>
            </a:lvl7pPr>
            <a:lvl8pPr marL="0" indent="0" algn="l">
              <a:buFont typeface="Arial" panose="020B0604020202020204" pitchFamily="34" charset="0"/>
              <a:buChar char="​"/>
              <a:defRPr sz="1600">
                <a:solidFill>
                  <a:schemeClr val="bg1"/>
                </a:solidFill>
              </a:defRPr>
            </a:lvl8pPr>
            <a:lvl9pPr marL="0" indent="0" algn="l">
              <a:buFont typeface="Arial" panose="020B0604020202020204" pitchFamily="34" charset="0"/>
              <a:buChar char="​"/>
              <a:defRPr sz="1600">
                <a:solidFill>
                  <a:schemeClr val="bg1"/>
                </a:solidFill>
              </a:defRPr>
            </a:lvl9pPr>
          </a:lstStyle>
          <a:p>
            <a:r>
              <a:rPr lang="en-GB" dirty="0"/>
              <a:t>Click to add name, title, company</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548079" y="2472557"/>
            <a:ext cx="2633271" cy="257830"/>
          </a:xfrm>
        </p:spPr>
        <p:txBody>
          <a:bodyPr/>
          <a:lstStyle>
            <a:lvl1pPr>
              <a:defRPr sz="1600">
                <a:solidFill>
                  <a:schemeClr val="tx1"/>
                </a:solidFill>
                <a:latin typeface="+mn-lt"/>
              </a:defRPr>
            </a:lvl1pPr>
          </a:lstStyle>
          <a:p>
            <a:fld id="{C712A4FC-6687-4637-812F-645219C7D6EE}" type="datetime4">
              <a:rPr lang="en-GB" smtClean="0"/>
              <a:pPr/>
              <a:t>10 February 2021</a:t>
            </a:fld>
            <a:endParaRPr lang="en-GB" dirty="0"/>
          </a:p>
        </p:txBody>
      </p:sp>
      <p:sp>
        <p:nvSpPr>
          <p:cNvPr id="13" name="Logo Placeholder logo">
            <a:extLst>
              <a:ext uri="{FF2B5EF4-FFF2-40B4-BE49-F238E27FC236}">
                <a16:creationId xmlns:a16="http://schemas.microsoft.com/office/drawing/2014/main" id="{89EEC361-1F09-4045-822E-DA168671AF3E}"/>
              </a:ext>
            </a:extLst>
          </p:cNvPr>
          <p:cNvSpPr>
            <a:spLocks noGrp="1"/>
          </p:cNvSpPr>
          <p:nvPr>
            <p:ph type="body" sz="quarter" idx="14" hasCustomPrompt="1"/>
          </p:nvPr>
        </p:nvSpPr>
        <p:spPr>
          <a:xfrm>
            <a:off x="539749" y="6348347"/>
            <a:ext cx="1501200" cy="1836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Footer Placeholder 4" hidden="1">
            <a:extLst>
              <a:ext uri="{FF2B5EF4-FFF2-40B4-BE49-F238E27FC236}">
                <a16:creationId xmlns:a16="http://schemas.microsoft.com/office/drawing/2014/main" id="{737C0ECB-8312-45A4-A8CE-33E519C991FD}"/>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5" name="Slide Number Placeholder 5" hidden="1">
            <a:extLst>
              <a:ext uri="{FF2B5EF4-FFF2-40B4-BE49-F238E27FC236}">
                <a16:creationId xmlns:a16="http://schemas.microsoft.com/office/drawing/2014/main" id="{A393F04B-057C-4A2A-8FD7-DF22A194A043}"/>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171288739"/>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3" name="Date Placeholder 2">
            <a:extLst>
              <a:ext uri="{FF2B5EF4-FFF2-40B4-BE49-F238E27FC236}">
                <a16:creationId xmlns:a16="http://schemas.microsoft.com/office/drawing/2014/main" id="{C93CFF21-3B6C-49F3-AD8A-608022832D36}"/>
              </a:ext>
            </a:extLst>
          </p:cNvPr>
          <p:cNvSpPr>
            <a:spLocks noGrp="1"/>
          </p:cNvSpPr>
          <p:nvPr>
            <p:ph type="dt" sz="half" idx="10"/>
          </p:nvPr>
        </p:nvSpPr>
        <p:spPr/>
        <p:txBody>
          <a:bodyPr/>
          <a:lstStyle/>
          <a:p>
            <a:fld id="{96639875-BEB3-45DB-8B9D-C45BB6D4FEFB}" type="datetime3">
              <a:rPr lang="en-GB" smtClean="0"/>
              <a:t>10 February, 2021</a:t>
            </a:fld>
            <a:endParaRPr lang="en-GB" dirty="0"/>
          </a:p>
        </p:txBody>
      </p:sp>
      <p:sp>
        <p:nvSpPr>
          <p:cNvPr id="4" name="Footer Placeholder 3">
            <a:extLst>
              <a:ext uri="{FF2B5EF4-FFF2-40B4-BE49-F238E27FC236}">
                <a16:creationId xmlns:a16="http://schemas.microsoft.com/office/drawing/2014/main" id="{A36428CF-3A0D-49A5-8F1B-B2248959AAD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5D659D1-BC02-4F3B-8A5D-825ADCA3FDF2}"/>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ACA03-D134-4A3D-B53F-7F933CE0B0EC}"/>
              </a:ext>
            </a:extLst>
          </p:cNvPr>
          <p:cNvSpPr>
            <a:spLocks noGrp="1"/>
          </p:cNvSpPr>
          <p:nvPr>
            <p:ph type="dt" sz="half" idx="10"/>
          </p:nvPr>
        </p:nvSpPr>
        <p:spPr/>
        <p:txBody>
          <a:bodyPr/>
          <a:lstStyle/>
          <a:p>
            <a:fld id="{96639875-BEB3-45DB-8B9D-C45BB6D4FEFB}" type="datetime3">
              <a:rPr lang="en-GB" smtClean="0"/>
              <a:t>10 February, 2021</a:t>
            </a:fld>
            <a:endParaRPr lang="en-GB" dirty="0"/>
          </a:p>
        </p:txBody>
      </p:sp>
      <p:sp>
        <p:nvSpPr>
          <p:cNvPr id="3" name="Footer Placeholder 2">
            <a:extLst>
              <a:ext uri="{FF2B5EF4-FFF2-40B4-BE49-F238E27FC236}">
                <a16:creationId xmlns:a16="http://schemas.microsoft.com/office/drawing/2014/main" id="{2CD2AB38-3CFD-4747-9437-3AE4EA387FA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428853-19EB-4031-B9A2-D1C7D16E1E04}"/>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606550"/>
            <a:ext cx="22803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615901"/>
            <a:ext cx="21960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606550"/>
            <a:ext cx="2487011"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6" name="Picture 15">
            <a:extLst>
              <a:ext uri="{FF2B5EF4-FFF2-40B4-BE49-F238E27FC236}">
                <a16:creationId xmlns:a16="http://schemas.microsoft.com/office/drawing/2014/main" id="{10501896-43DD-469D-A55E-AA24E780130A}"/>
              </a:ext>
            </a:extLst>
          </p:cNvPr>
          <p:cNvPicPr>
            <a:picLocks noChangeAspect="1"/>
          </p:cNvPicPr>
          <p:nvPr userDrawn="1"/>
        </p:nvPicPr>
        <p:blipFill>
          <a:blip r:embed="rId2"/>
          <a:stretch>
            <a:fillRect/>
          </a:stretch>
        </p:blipFill>
        <p:spPr>
          <a:xfrm>
            <a:off x="2901921" y="3244869"/>
            <a:ext cx="257143" cy="285714"/>
          </a:xfrm>
          <a:prstGeom prst="rect">
            <a:avLst/>
          </a:prstGeom>
        </p:spPr>
      </p:pic>
      <p:pic>
        <p:nvPicPr>
          <p:cNvPr id="17" name="Picture 16">
            <a:extLst>
              <a:ext uri="{FF2B5EF4-FFF2-40B4-BE49-F238E27FC236}">
                <a16:creationId xmlns:a16="http://schemas.microsoft.com/office/drawing/2014/main" id="{362E610C-87BE-46F3-B65F-D86078612239}"/>
              </a:ext>
            </a:extLst>
          </p:cNvPr>
          <p:cNvPicPr>
            <a:picLocks noChangeAspect="1"/>
          </p:cNvPicPr>
          <p:nvPr userDrawn="1"/>
        </p:nvPicPr>
        <p:blipFill>
          <a:blip r:embed="rId3"/>
          <a:stretch>
            <a:fillRect/>
          </a:stretch>
        </p:blipFill>
        <p:spPr>
          <a:xfrm>
            <a:off x="2859631" y="2589795"/>
            <a:ext cx="457143" cy="257143"/>
          </a:xfrm>
          <a:prstGeom prst="rect">
            <a:avLst/>
          </a:prstGeom>
        </p:spPr>
      </p:pic>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66052" y="4876989"/>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631300" y="2822864"/>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66053" y="4193344"/>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703714" y="1841678"/>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707444" y="3629258"/>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17337" y="2144296"/>
            <a:ext cx="378293" cy="543366"/>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CFFD4FB4-1BCB-4438-BBBB-778529B33492}" type="datetime3">
              <a:rPr lang="en-GB" smtClean="0"/>
              <a:t>10 February, 2021</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6A55712-8875-4E9C-B973-EC476120ADCE}"/>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Logo Placeholder logo">
            <a:extLst>
              <a:ext uri="{FF2B5EF4-FFF2-40B4-BE49-F238E27FC236}">
                <a16:creationId xmlns:a16="http://schemas.microsoft.com/office/drawing/2014/main" id="{AD1CA853-5082-43D8-911D-50A4220A343C}"/>
              </a:ext>
            </a:extLst>
          </p:cNvPr>
          <p:cNvSpPr>
            <a:spLocks noGrp="1"/>
          </p:cNvSpPr>
          <p:nvPr>
            <p:ph type="body" sz="quarter" idx="14" hasCustomPrompt="1"/>
          </p:nvPr>
        </p:nvSpPr>
        <p:spPr>
          <a:xfrm>
            <a:off x="539749" y="6348347"/>
            <a:ext cx="1501200" cy="1836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1" name="Picture Placeholder 7">
            <a:extLst>
              <a:ext uri="{FF2B5EF4-FFF2-40B4-BE49-F238E27FC236}">
                <a16:creationId xmlns:a16="http://schemas.microsoft.com/office/drawing/2014/main" id="{16AD73DF-63EF-4E09-A0FF-A572693D7EC8}"/>
              </a:ext>
            </a:extLst>
          </p:cNvPr>
          <p:cNvSpPr>
            <a:spLocks noGrp="1"/>
          </p:cNvSpPr>
          <p:nvPr>
            <p:ph type="pic" sz="quarter" idx="13" hasCustomPrompt="1"/>
          </p:nvPr>
        </p:nvSpPr>
        <p:spPr>
          <a:xfrm>
            <a:off x="3359538" y="0"/>
            <a:ext cx="8832462" cy="6858000"/>
          </a:xfrm>
          <a:solidFill>
            <a:srgbClr val="E6E6E6"/>
          </a:solidFill>
        </p:spPr>
        <p:txBody>
          <a:bodyPr lIns="144000" tIns="108000"/>
          <a:lstStyle>
            <a:lvl1pPr marL="0" indent="0" algn="l">
              <a:buNone/>
              <a:defRPr sz="1600"/>
            </a:lvl1pPr>
          </a:lstStyle>
          <a:p>
            <a:r>
              <a:rPr lang="en-GB" dirty="0"/>
              <a:t>Click on frame and insert picture using the Insert tab, Pictures</a:t>
            </a:r>
          </a:p>
          <a:p>
            <a:endParaRPr lang="en-GB" dirty="0"/>
          </a:p>
        </p:txBody>
      </p:sp>
      <p:sp>
        <p:nvSpPr>
          <p:cNvPr id="2" name="Title 1"/>
          <p:cNvSpPr>
            <a:spLocks noGrp="1"/>
          </p:cNvSpPr>
          <p:nvPr>
            <p:ph type="ctrTitle" hasCustomPrompt="1"/>
          </p:nvPr>
        </p:nvSpPr>
        <p:spPr>
          <a:xfrm>
            <a:off x="539749" y="2802555"/>
            <a:ext cx="7343777" cy="1072090"/>
          </a:xfrm>
        </p:spPr>
        <p:txBody>
          <a:bodyPr anchor="t" anchorCtr="0"/>
          <a:lstStyle>
            <a:lvl1pPr algn="l">
              <a:lnSpc>
                <a:spcPct val="100000"/>
              </a:lnSpc>
              <a:defRPr sz="3500">
                <a:solidFill>
                  <a:schemeClr val="accent2"/>
                </a:solidFill>
              </a:defRPr>
            </a:lvl1pPr>
          </a:lstStyle>
          <a:p>
            <a:r>
              <a:rPr lang="en-GB" dirty="0"/>
              <a:t>Click to add title</a:t>
            </a:r>
          </a:p>
        </p:txBody>
      </p:sp>
      <p:sp>
        <p:nvSpPr>
          <p:cNvPr id="3" name="Subtitle 2"/>
          <p:cNvSpPr>
            <a:spLocks noGrp="1"/>
          </p:cNvSpPr>
          <p:nvPr>
            <p:ph type="subTitle" idx="1" hasCustomPrompt="1"/>
          </p:nvPr>
        </p:nvSpPr>
        <p:spPr>
          <a:xfrm>
            <a:off x="539750" y="3965045"/>
            <a:ext cx="7343776" cy="664105"/>
          </a:xfrm>
        </p:spPr>
        <p:txBody>
          <a:bodyPr/>
          <a:lstStyle>
            <a:lvl1pPr marL="0" indent="0" algn="l">
              <a:spcBef>
                <a:spcPts val="0"/>
              </a:spcBef>
              <a:buFont typeface="Arial" panose="020B0604020202020204" pitchFamily="34" charset="0"/>
              <a:buChar char="​"/>
              <a:defRPr sz="1600">
                <a:solidFill>
                  <a:schemeClr val="tx1"/>
                </a:solidFill>
              </a:defRPr>
            </a:lvl1pPr>
            <a:lvl2pPr marL="0" indent="0" algn="l">
              <a:buFont typeface="Arial" panose="020B0604020202020204" pitchFamily="34" charset="0"/>
              <a:buChar char="​"/>
              <a:defRPr sz="1600">
                <a:solidFill>
                  <a:schemeClr val="bg1"/>
                </a:solidFill>
              </a:defRPr>
            </a:lvl2pPr>
            <a:lvl3pPr marL="0" indent="0" algn="l">
              <a:buFont typeface="Arial" panose="020B0604020202020204" pitchFamily="34" charset="0"/>
              <a:buChar char="​"/>
              <a:defRPr sz="1600">
                <a:solidFill>
                  <a:schemeClr val="bg1"/>
                </a:solidFill>
              </a:defRPr>
            </a:lvl3pPr>
            <a:lvl4pPr marL="0" indent="0" algn="l">
              <a:buFont typeface="Arial" panose="020B0604020202020204" pitchFamily="34" charset="0"/>
              <a:buChar char="​"/>
              <a:defRPr sz="1600">
                <a:solidFill>
                  <a:schemeClr val="bg1"/>
                </a:solidFill>
              </a:defRPr>
            </a:lvl4pPr>
            <a:lvl5pPr marL="0" indent="0" algn="l">
              <a:buFont typeface="Arial" panose="020B0604020202020204" pitchFamily="34" charset="0"/>
              <a:buChar char="​"/>
              <a:defRPr sz="1600">
                <a:solidFill>
                  <a:schemeClr val="bg1"/>
                </a:solidFill>
              </a:defRPr>
            </a:lvl5pPr>
            <a:lvl6pPr marL="0" indent="0" algn="l">
              <a:buFont typeface="Arial" panose="020B0604020202020204" pitchFamily="34" charset="0"/>
              <a:buChar char="​"/>
              <a:defRPr sz="1600">
                <a:solidFill>
                  <a:schemeClr val="bg1"/>
                </a:solidFill>
              </a:defRPr>
            </a:lvl6pPr>
            <a:lvl7pPr marL="0" indent="0" algn="l">
              <a:buFont typeface="Arial" panose="020B0604020202020204" pitchFamily="34" charset="0"/>
              <a:buChar char="​"/>
              <a:defRPr sz="1600">
                <a:solidFill>
                  <a:schemeClr val="bg1"/>
                </a:solidFill>
              </a:defRPr>
            </a:lvl7pPr>
            <a:lvl8pPr marL="0" indent="0" algn="l">
              <a:buFont typeface="Arial" panose="020B0604020202020204" pitchFamily="34" charset="0"/>
              <a:buChar char="​"/>
              <a:defRPr sz="1600">
                <a:solidFill>
                  <a:schemeClr val="bg1"/>
                </a:solidFill>
              </a:defRPr>
            </a:lvl8pPr>
            <a:lvl9pPr marL="0" indent="0" algn="l">
              <a:buFont typeface="Arial" panose="020B0604020202020204" pitchFamily="34" charset="0"/>
              <a:buChar char="​"/>
              <a:defRPr sz="1600">
                <a:solidFill>
                  <a:schemeClr val="bg1"/>
                </a:solidFill>
              </a:defRPr>
            </a:lvl9pPr>
          </a:lstStyle>
          <a:p>
            <a:r>
              <a:rPr lang="en-GB" dirty="0"/>
              <a:t>Click to add name, title, company</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548079" y="2472557"/>
            <a:ext cx="2633271" cy="257830"/>
          </a:xfrm>
        </p:spPr>
        <p:txBody>
          <a:bodyPr/>
          <a:lstStyle>
            <a:lvl1pPr>
              <a:defRPr sz="1600">
                <a:solidFill>
                  <a:schemeClr val="tx1"/>
                </a:solidFill>
                <a:latin typeface="+mn-lt"/>
              </a:defRPr>
            </a:lvl1pPr>
          </a:lstStyle>
          <a:p>
            <a:fld id="{C712A4FC-6687-4637-812F-645219C7D6EE}" type="datetime4">
              <a:rPr lang="en-GB" smtClean="0"/>
              <a:pPr/>
              <a:t>10 February 2021</a:t>
            </a:fld>
            <a:endParaRPr lang="en-GB" dirty="0"/>
          </a:p>
        </p:txBody>
      </p:sp>
      <p:sp>
        <p:nvSpPr>
          <p:cNvPr id="14" name="Footer Placeholder 4" hidden="1">
            <a:extLst>
              <a:ext uri="{FF2B5EF4-FFF2-40B4-BE49-F238E27FC236}">
                <a16:creationId xmlns:a16="http://schemas.microsoft.com/office/drawing/2014/main" id="{737C0ECB-8312-45A4-A8CE-33E519C991FD}"/>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5" name="Slide Number Placeholder 5" hidden="1">
            <a:extLst>
              <a:ext uri="{FF2B5EF4-FFF2-40B4-BE49-F238E27FC236}">
                <a16:creationId xmlns:a16="http://schemas.microsoft.com/office/drawing/2014/main" id="{A393F04B-057C-4A2A-8FD7-DF22A194A043}"/>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45409046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Agenda title</a:t>
            </a:r>
          </a:p>
        </p:txBody>
      </p:sp>
      <p:sp>
        <p:nvSpPr>
          <p:cNvPr id="7" name="Text Placeholder 2"/>
          <p:cNvSpPr>
            <a:spLocks noGrp="1"/>
          </p:cNvSpPr>
          <p:nvPr>
            <p:ph type="body" sz="quarter" idx="13" hasCustomPrompt="1"/>
          </p:nvPr>
        </p:nvSpPr>
        <p:spPr>
          <a:xfrm>
            <a:off x="539748" y="1806575"/>
            <a:ext cx="11109600" cy="4216400"/>
          </a:xfrm>
        </p:spPr>
        <p:txBody>
          <a:bodyPr/>
          <a:lstStyle>
            <a:lvl1pPr marL="0" indent="0">
              <a:lnSpc>
                <a:spcPct val="100000"/>
              </a:lnSpc>
              <a:spcAft>
                <a:spcPts val="600"/>
              </a:spcAft>
              <a:buFont typeface="Arial" panose="020B0604020202020204" pitchFamily="34" charset="0"/>
              <a:buChar char="​"/>
              <a:defRPr sz="2000"/>
            </a:lvl1pPr>
            <a:lvl2pPr marL="0" indent="0">
              <a:lnSpc>
                <a:spcPct val="100000"/>
              </a:lnSpc>
              <a:spcBef>
                <a:spcPts val="0"/>
              </a:spcBef>
              <a:spcAft>
                <a:spcPts val="600"/>
              </a:spcAft>
              <a:buFont typeface="Arial" panose="020B0604020202020204" pitchFamily="34" charset="0"/>
              <a:buChar char="​"/>
              <a:defRPr sz="2000" b="0">
                <a:solidFill>
                  <a:schemeClr val="accent2"/>
                </a:solidFill>
              </a:defRPr>
            </a:lvl2pPr>
            <a:lvl3pPr marL="0" indent="0">
              <a:lnSpc>
                <a:spcPct val="100000"/>
              </a:lnSpc>
              <a:spcBef>
                <a:spcPts val="0"/>
              </a:spcBef>
              <a:spcAft>
                <a:spcPts val="600"/>
              </a:spcAft>
              <a:buFont typeface="Arial" panose="020B0604020202020204" pitchFamily="34" charset="0"/>
              <a:buChar char="​"/>
              <a:defRPr sz="2000"/>
            </a:lvl3pPr>
            <a:lvl4pPr marL="0" indent="0">
              <a:lnSpc>
                <a:spcPct val="100000"/>
              </a:lnSpc>
              <a:spcBef>
                <a:spcPts val="0"/>
              </a:spcBef>
              <a:spcAft>
                <a:spcPts val="600"/>
              </a:spcAft>
              <a:buFont typeface="Arial" panose="020B0604020202020204" pitchFamily="34" charset="0"/>
              <a:buChar char="​"/>
              <a:defRPr sz="2000" b="0">
                <a:solidFill>
                  <a:schemeClr val="tx1"/>
                </a:solidFill>
                <a:latin typeface="+mn-lt"/>
              </a:defRPr>
            </a:lvl4pPr>
            <a:lvl5pPr marL="0" indent="0">
              <a:lnSpc>
                <a:spcPct val="100000"/>
              </a:lnSpc>
              <a:spcBef>
                <a:spcPts val="0"/>
              </a:spcBef>
              <a:spcAft>
                <a:spcPts val="600"/>
              </a:spcAft>
              <a:buFont typeface="Arial" panose="020B0604020202020204" pitchFamily="34" charset="0"/>
              <a:buChar char="​"/>
              <a:defRPr sz="2000">
                <a:latin typeface="+mn-lt"/>
              </a:defRPr>
            </a:lvl5pPr>
            <a:lvl6pPr marL="0" indent="0">
              <a:lnSpc>
                <a:spcPct val="100000"/>
              </a:lnSpc>
              <a:spcBef>
                <a:spcPts val="0"/>
              </a:spcBef>
              <a:spcAft>
                <a:spcPts val="600"/>
              </a:spcAft>
              <a:buFont typeface="Arial" panose="020B0604020202020204" pitchFamily="34" charset="0"/>
              <a:buChar char="​"/>
              <a:defRPr sz="2000"/>
            </a:lvl6pPr>
            <a:lvl7pPr marL="0" indent="0">
              <a:lnSpc>
                <a:spcPct val="100000"/>
              </a:lnSpc>
              <a:spcBef>
                <a:spcPts val="0"/>
              </a:spcBef>
              <a:spcAft>
                <a:spcPts val="600"/>
              </a:spcAft>
              <a:buFont typeface="Arial" panose="020B0604020202020204" pitchFamily="34" charset="0"/>
              <a:buChar char="​"/>
              <a:defRPr sz="2000">
                <a:solidFill>
                  <a:schemeClr val="tx1"/>
                </a:solidFill>
                <a:latin typeface="+mn-lt"/>
              </a:defRPr>
            </a:lvl7pPr>
            <a:lvl8pPr marL="0" indent="0">
              <a:lnSpc>
                <a:spcPct val="100000"/>
              </a:lnSpc>
              <a:spcBef>
                <a:spcPts val="0"/>
              </a:spcBef>
              <a:spcAft>
                <a:spcPts val="600"/>
              </a:spcAft>
              <a:buFont typeface="Arial" panose="020B0604020202020204" pitchFamily="34" charset="0"/>
              <a:buChar char="​"/>
              <a:defRPr sz="2000">
                <a:solidFill>
                  <a:schemeClr val="tx1"/>
                </a:solidFill>
              </a:defRPr>
            </a:lvl8pPr>
            <a:lvl9pPr marL="0" indent="0">
              <a:lnSpc>
                <a:spcPct val="100000"/>
              </a:lnSpc>
              <a:spcBef>
                <a:spcPts val="0"/>
              </a:spcBef>
              <a:spcAft>
                <a:spcPts val="600"/>
              </a:spcAft>
              <a:buFont typeface="Arial" panose="020B0604020202020204" pitchFamily="34" charset="0"/>
              <a:buChar char="​"/>
              <a:defRPr sz="2000">
                <a:solidFill>
                  <a:schemeClr val="tx1"/>
                </a:solidFill>
                <a:latin typeface="+mn-lt"/>
              </a:defRPr>
            </a:lvl9pPr>
          </a:lstStyle>
          <a:p>
            <a:pPr lvl="0"/>
            <a:r>
              <a:rPr lang="en-GB" noProof="0" dirty="0"/>
              <a:t>Click to add Agenda point, ENTER + TAB for level red</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78138376-2491-4831-84F7-D282D28974D8}"/>
              </a:ext>
            </a:extLst>
          </p:cNvPr>
          <p:cNvSpPr>
            <a:spLocks noGrp="1"/>
          </p:cNvSpPr>
          <p:nvPr>
            <p:ph type="dt" sz="half" idx="14"/>
          </p:nvPr>
        </p:nvSpPr>
        <p:spPr/>
        <p:txBody>
          <a:bodyPr/>
          <a:lstStyle/>
          <a:p>
            <a:fld id="{96639875-BEB3-45DB-8B9D-C45BB6D4FEFB}" type="datetime3">
              <a:rPr lang="en-GB" smtClean="0"/>
              <a:t>10 February, 2021</a:t>
            </a:fld>
            <a:endParaRPr lang="en-GB" dirty="0"/>
          </a:p>
        </p:txBody>
      </p:sp>
      <p:sp>
        <p:nvSpPr>
          <p:cNvPr id="4" name="Footer Placeholder 3">
            <a:extLst>
              <a:ext uri="{FF2B5EF4-FFF2-40B4-BE49-F238E27FC236}">
                <a16:creationId xmlns:a16="http://schemas.microsoft.com/office/drawing/2014/main" id="{18E8BA19-2A5D-443F-8FEC-13004ABAFF0F}"/>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5743D018-70C1-4E73-9EEE-A39C14CE66ED}"/>
              </a:ext>
            </a:extLst>
          </p:cNvPr>
          <p:cNvSpPr>
            <a:spLocks noGrp="1"/>
          </p:cNvSpPr>
          <p:nvPr>
            <p:ph type="sldNum" sz="quarter" idx="16"/>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19831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1122363"/>
            <a:ext cx="8285165" cy="2387600"/>
          </a:xfrm>
        </p:spPr>
        <p:txBody>
          <a:bodyPr anchor="b"/>
          <a:lstStyle>
            <a:lvl1pPr algn="l">
              <a:defRPr sz="60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39750" y="3602038"/>
            <a:ext cx="8285164" cy="1655762"/>
          </a:xfrm>
        </p:spPr>
        <p:txBody>
          <a:bodyPr/>
          <a:lstStyle>
            <a:lvl1pPr marL="0" indent="0" algn="l">
              <a:spcBef>
                <a:spcPts val="0"/>
              </a:spcBef>
              <a:buFont typeface="Arial" panose="020B0604020202020204" pitchFamily="34" charset="0"/>
              <a:buChar char="​"/>
              <a:defRPr sz="24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subtitle</a:t>
            </a:r>
          </a:p>
          <a:p>
            <a:pPr lvl="1"/>
            <a:endParaRPr lang="en-GB" dirty="0"/>
          </a:p>
        </p:txBody>
      </p:sp>
      <p:pic>
        <p:nvPicPr>
          <p:cNvPr id="4" name="Logo">
            <a:extLst>
              <a:ext uri="{FF2B5EF4-FFF2-40B4-BE49-F238E27FC236}">
                <a16:creationId xmlns:a16="http://schemas.microsoft.com/office/drawing/2014/main" id="{10822E5F-C0D4-49F3-BE59-6EFDA8F1B2D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sp>
        <p:nvSpPr>
          <p:cNvPr id="11" name="Date Placeholder 3" hidden="1">
            <a:extLst>
              <a:ext uri="{FF2B5EF4-FFF2-40B4-BE49-F238E27FC236}">
                <a16:creationId xmlns:a16="http://schemas.microsoft.com/office/drawing/2014/main" id="{8C6309B5-E411-4760-8033-3BD0A2B77B12}"/>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EB5E28FF-0032-4D39-9016-E16881C17089}" type="datetime3">
              <a:rPr lang="en-GB" smtClean="0"/>
              <a:t>10 February, 2021</a:t>
            </a:fld>
            <a:endParaRPr lang="en-GB" dirty="0"/>
          </a:p>
        </p:txBody>
      </p:sp>
      <p:sp>
        <p:nvSpPr>
          <p:cNvPr id="12" name="Footer Placeholder 4" hidden="1">
            <a:extLst>
              <a:ext uri="{FF2B5EF4-FFF2-40B4-BE49-F238E27FC236}">
                <a16:creationId xmlns:a16="http://schemas.microsoft.com/office/drawing/2014/main" id="{93DD3470-0D4B-46AF-A2BB-FDCA617BEC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7C5DAE32-B50F-46BF-BDC3-3A2485ED26F3}"/>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9713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1122363"/>
            <a:ext cx="8285165" cy="2387600"/>
          </a:xfrm>
        </p:spPr>
        <p:txBody>
          <a:bodyPr anchor="b"/>
          <a:lstStyle>
            <a:lvl1pPr algn="l">
              <a:defRPr sz="60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39750" y="3602038"/>
            <a:ext cx="8285164" cy="1655762"/>
          </a:xfrm>
        </p:spPr>
        <p:txBody>
          <a:bodyPr/>
          <a:lstStyle>
            <a:lvl1pPr marL="0" indent="0" algn="l">
              <a:spcBef>
                <a:spcPts val="0"/>
              </a:spcBef>
              <a:buFont typeface="Arial" panose="020B0604020202020204" pitchFamily="34" charset="0"/>
              <a:buChar char="​"/>
              <a:defRPr sz="24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subtitle</a:t>
            </a:r>
          </a:p>
          <a:p>
            <a:pPr lvl="1"/>
            <a:endParaRPr lang="en-GB" dirty="0"/>
          </a:p>
        </p:txBody>
      </p:sp>
      <p:pic>
        <p:nvPicPr>
          <p:cNvPr id="4" name="Logo">
            <a:extLst>
              <a:ext uri="{FF2B5EF4-FFF2-40B4-BE49-F238E27FC236}">
                <a16:creationId xmlns:a16="http://schemas.microsoft.com/office/drawing/2014/main" id="{725EEB06-6E32-4141-9C5C-D4C836131B0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sp>
        <p:nvSpPr>
          <p:cNvPr id="11" name="Date Placeholder 3" hidden="1">
            <a:extLst>
              <a:ext uri="{FF2B5EF4-FFF2-40B4-BE49-F238E27FC236}">
                <a16:creationId xmlns:a16="http://schemas.microsoft.com/office/drawing/2014/main" id="{8C6309B5-E411-4760-8033-3BD0A2B77B12}"/>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EB5E28FF-0032-4D39-9016-E16881C17089}" type="datetime3">
              <a:rPr lang="en-GB" smtClean="0"/>
              <a:t>10 February, 2021</a:t>
            </a:fld>
            <a:endParaRPr lang="en-GB" dirty="0"/>
          </a:p>
        </p:txBody>
      </p:sp>
      <p:sp>
        <p:nvSpPr>
          <p:cNvPr id="12" name="Footer Placeholder 4" hidden="1">
            <a:extLst>
              <a:ext uri="{FF2B5EF4-FFF2-40B4-BE49-F238E27FC236}">
                <a16:creationId xmlns:a16="http://schemas.microsoft.com/office/drawing/2014/main" id="{93DD3470-0D4B-46AF-A2BB-FDCA617BEC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7C5DAE32-B50F-46BF-BDC3-3A2485ED26F3}"/>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11492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C">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1122363"/>
            <a:ext cx="8285165" cy="2387600"/>
          </a:xfrm>
        </p:spPr>
        <p:txBody>
          <a:bodyPr anchor="b"/>
          <a:lstStyle>
            <a:lvl1pPr algn="l">
              <a:defRPr sz="60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39750" y="3602038"/>
            <a:ext cx="8285164" cy="1655762"/>
          </a:xfrm>
        </p:spPr>
        <p:txBody>
          <a:bodyPr/>
          <a:lstStyle>
            <a:lvl1pPr marL="0" indent="0" algn="l">
              <a:spcBef>
                <a:spcPts val="0"/>
              </a:spcBef>
              <a:buFont typeface="Arial" panose="020B0604020202020204" pitchFamily="34" charset="0"/>
              <a:buChar char="​"/>
              <a:defRPr sz="24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subtitle</a:t>
            </a:r>
          </a:p>
          <a:p>
            <a:pPr lvl="1"/>
            <a:endParaRPr lang="en-GB" dirty="0"/>
          </a:p>
        </p:txBody>
      </p:sp>
      <p:pic>
        <p:nvPicPr>
          <p:cNvPr id="4" name="Logo">
            <a:extLst>
              <a:ext uri="{FF2B5EF4-FFF2-40B4-BE49-F238E27FC236}">
                <a16:creationId xmlns:a16="http://schemas.microsoft.com/office/drawing/2014/main" id="{EE7A7FD1-01DC-46D4-9281-7CA783B547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sp>
        <p:nvSpPr>
          <p:cNvPr id="11" name="Date Placeholder 3" hidden="1">
            <a:extLst>
              <a:ext uri="{FF2B5EF4-FFF2-40B4-BE49-F238E27FC236}">
                <a16:creationId xmlns:a16="http://schemas.microsoft.com/office/drawing/2014/main" id="{8C6309B5-E411-4760-8033-3BD0A2B77B12}"/>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EB5E28FF-0032-4D39-9016-E16881C17089}" type="datetime3">
              <a:rPr lang="en-GB" smtClean="0"/>
              <a:t>10 February, 2021</a:t>
            </a:fld>
            <a:endParaRPr lang="en-GB" dirty="0"/>
          </a:p>
        </p:txBody>
      </p:sp>
      <p:sp>
        <p:nvSpPr>
          <p:cNvPr id="12" name="Footer Placeholder 4" hidden="1">
            <a:extLst>
              <a:ext uri="{FF2B5EF4-FFF2-40B4-BE49-F238E27FC236}">
                <a16:creationId xmlns:a16="http://schemas.microsoft.com/office/drawing/2014/main" id="{93DD3470-0D4B-46AF-A2BB-FDCA617BEC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7C5DAE32-B50F-46BF-BDC3-3A2485ED26F3}"/>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67146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4237AB62-0FC6-415C-ADCE-C7715F8CDD68}"/>
              </a:ext>
            </a:extLst>
          </p:cNvPr>
          <p:cNvSpPr>
            <a:spLocks noGrp="1"/>
          </p:cNvSpPr>
          <p:nvPr>
            <p:ph type="dt" sz="half" idx="10"/>
          </p:nvPr>
        </p:nvSpPr>
        <p:spPr/>
        <p:txBody>
          <a:bodyPr/>
          <a:lstStyle/>
          <a:p>
            <a:fld id="{96639875-BEB3-45DB-8B9D-C45BB6D4FEFB}" type="datetime3">
              <a:rPr lang="en-GB" smtClean="0"/>
              <a:t>10 February, 2021</a:t>
            </a:fld>
            <a:endParaRPr lang="en-GB" dirty="0"/>
          </a:p>
        </p:txBody>
      </p:sp>
      <p:sp>
        <p:nvSpPr>
          <p:cNvPr id="5" name="Footer Placeholder 4">
            <a:extLst>
              <a:ext uri="{FF2B5EF4-FFF2-40B4-BE49-F238E27FC236}">
                <a16:creationId xmlns:a16="http://schemas.microsoft.com/office/drawing/2014/main" id="{6C348077-BAF4-4FED-B88E-C557D71F88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3F36E4-8C46-4AB0-A85B-7E2DCC59991B}"/>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AD8BAB-0D49-4517-9FBC-8D7D7B7D46A4}"/>
              </a:ext>
            </a:extLst>
          </p:cNvPr>
          <p:cNvSpPr/>
          <p:nvPr userDrawn="1"/>
        </p:nvSpPr>
        <p:spPr>
          <a:xfrm>
            <a:off x="6183313" y="-1"/>
            <a:ext cx="6008686" cy="685799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39749" y="539750"/>
            <a:ext cx="11109600" cy="808283"/>
          </a:xfrm>
        </p:spPr>
        <p:txBody>
          <a:bodyPr/>
          <a:lstStyle/>
          <a:p>
            <a:r>
              <a:rPr lang="en-GB" noProof="0" dirty="0"/>
              <a:t>Click to add title</a:t>
            </a:r>
          </a:p>
        </p:txBody>
      </p:sp>
      <p:sp>
        <p:nvSpPr>
          <p:cNvPr id="3" name="Content Placeholder 2"/>
          <p:cNvSpPr>
            <a:spLocks noGrp="1"/>
          </p:cNvSpPr>
          <p:nvPr>
            <p:ph idx="1" hasCustomPrompt="1"/>
          </p:nvPr>
        </p:nvSpPr>
        <p:spPr>
          <a:xfrm>
            <a:off x="539749" y="1348033"/>
            <a:ext cx="5011200" cy="4675695"/>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638149" y="1348033"/>
            <a:ext cx="5011200" cy="4675695"/>
          </a:xfrm>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defRPr>
                <a:solidFill>
                  <a:schemeClr val="accent1"/>
                </a:solidFill>
              </a:defRPr>
            </a:lvl4pPr>
            <a:lvl5pPr>
              <a:defRPr>
                <a:solidFill>
                  <a:schemeClr val="accent1"/>
                </a:solidFill>
              </a:defRPr>
            </a:lvl5pPr>
            <a:lvl6pPr>
              <a:buClr>
                <a:schemeClr val="accent1"/>
              </a:buCl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7" name="Date Placeholder 16">
            <a:extLst>
              <a:ext uri="{FF2B5EF4-FFF2-40B4-BE49-F238E27FC236}">
                <a16:creationId xmlns:a16="http://schemas.microsoft.com/office/drawing/2014/main" id="{A84F29D6-EE2C-442B-B2F9-21A2A38FE184}"/>
              </a:ext>
            </a:extLst>
          </p:cNvPr>
          <p:cNvSpPr>
            <a:spLocks noGrp="1"/>
          </p:cNvSpPr>
          <p:nvPr>
            <p:ph type="dt" sz="half" idx="10"/>
          </p:nvPr>
        </p:nvSpPr>
        <p:spPr/>
        <p:txBody>
          <a:bodyPr/>
          <a:lstStyle/>
          <a:p>
            <a:fld id="{96639875-BEB3-45DB-8B9D-C45BB6D4FEFB}" type="datetime3">
              <a:rPr lang="en-GB" smtClean="0"/>
              <a:t>10 February, 2021</a:t>
            </a:fld>
            <a:endParaRPr lang="en-GB" dirty="0"/>
          </a:p>
        </p:txBody>
      </p:sp>
      <p:sp>
        <p:nvSpPr>
          <p:cNvPr id="18" name="Footer Placeholder 17">
            <a:extLst>
              <a:ext uri="{FF2B5EF4-FFF2-40B4-BE49-F238E27FC236}">
                <a16:creationId xmlns:a16="http://schemas.microsoft.com/office/drawing/2014/main" id="{97926190-0A79-44CA-BE45-F34867E001FB}"/>
              </a:ext>
            </a:extLst>
          </p:cNvPr>
          <p:cNvSpPr>
            <a:spLocks noGrp="1"/>
          </p:cNvSpPr>
          <p:nvPr>
            <p:ph type="ftr" sz="quarter" idx="11"/>
          </p:nvPr>
        </p:nvSpPr>
        <p:spPr/>
        <p:txBody>
          <a:bodyPr/>
          <a:lstStyle/>
          <a:p>
            <a:endParaRPr lang="en-GB" dirty="0"/>
          </a:p>
        </p:txBody>
      </p:sp>
      <p:sp>
        <p:nvSpPr>
          <p:cNvPr id="19" name="Slide Number Placeholder 18">
            <a:extLst>
              <a:ext uri="{FF2B5EF4-FFF2-40B4-BE49-F238E27FC236}">
                <a16:creationId xmlns:a16="http://schemas.microsoft.com/office/drawing/2014/main" id="{2568926C-D0E7-4FEB-B953-BC2EE5F2BEB9}"/>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137092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49" y="539750"/>
            <a:ext cx="11109600" cy="808283"/>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539749" y="1348033"/>
            <a:ext cx="11109600" cy="4675695"/>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 Infographic</a:t>
            </a:r>
          </a:p>
        </p:txBody>
      </p:sp>
      <p:pic>
        <p:nvPicPr>
          <p:cNvPr id="46" name="Logo">
            <a:extLst>
              <a:ext uri="{FF2B5EF4-FFF2-40B4-BE49-F238E27FC236}">
                <a16:creationId xmlns:a16="http://schemas.microsoft.com/office/drawing/2014/main" id="{07B00386-12D9-461A-880A-C4ECA6D6109C}"/>
              </a:ext>
            </a:extLst>
          </p:cNvPr>
          <p:cNvPicPr>
            <a:picLocks noChangeAspect="1"/>
          </p:cNvPicPr>
          <p:nvPr userDrawn="1"/>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p:blipFill>
        <p:spPr>
          <a:xfrm>
            <a:off x="539750" y="6348347"/>
            <a:ext cx="1501123" cy="183254"/>
          </a:xfrm>
          <a:prstGeom prst="rect">
            <a:avLst/>
          </a:prstGeom>
        </p:spPr>
      </p:pic>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369067" y="6279338"/>
            <a:ext cx="2633271" cy="216000"/>
          </a:xfrm>
          <a:prstGeom prst="rect">
            <a:avLst/>
          </a:prstGeom>
        </p:spPr>
        <p:txBody>
          <a:bodyPr vert="horz" lIns="0" tIns="0" rIns="0" bIns="0" rtlCol="0" anchor="b" anchorCtr="0"/>
          <a:lstStyle>
            <a:lvl1pPr algn="l">
              <a:defRPr lang="en-GB" sz="800" b="0" kern="1200" smtClean="0">
                <a:solidFill>
                  <a:schemeClr val="tx1"/>
                </a:solidFill>
                <a:latin typeface="+mj-lt"/>
                <a:ea typeface="+mn-ea"/>
                <a:cs typeface="+mn-cs"/>
              </a:defRPr>
            </a:lvl1pPr>
          </a:lstStyle>
          <a:p>
            <a:fld id="{96639875-BEB3-45DB-8B9D-C45BB6D4FEFB}" type="datetime3">
              <a:rPr lang="en-GB" smtClean="0"/>
              <a:t>10 February, 2021</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7123112" y="6279338"/>
            <a:ext cx="3582987" cy="216000"/>
          </a:xfrm>
          <a:prstGeom prst="rect">
            <a:avLst/>
          </a:prstGeom>
        </p:spPr>
        <p:txBody>
          <a:bodyPr vert="horz" lIns="0" tIns="0" rIns="0" bIns="0" rtlCol="0" anchor="b" anchorCtr="0"/>
          <a:lstStyle>
            <a:lvl1pPr algn="r">
              <a:defRPr lang="en-GB" sz="800" b="0" kern="1200" dirty="0">
                <a:solidFill>
                  <a:schemeClr val="tx1"/>
                </a:solidFill>
                <a:latin typeface="+mj-lt"/>
                <a:ea typeface="+mn-ea"/>
                <a:cs typeface="+mn-cs"/>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885488" y="6279338"/>
            <a:ext cx="762000" cy="216000"/>
          </a:xfrm>
          <a:prstGeom prst="rect">
            <a:avLst/>
          </a:prstGeom>
        </p:spPr>
        <p:txBody>
          <a:bodyPr vert="horz" lIns="0" tIns="0" rIns="0" bIns="0" rtlCol="0" anchor="b" anchorCtr="0"/>
          <a:lstStyle>
            <a:lvl1pPr algn="r">
              <a:defRPr sz="800" b="0">
                <a:solidFill>
                  <a:schemeClr val="tx1"/>
                </a:solidFill>
                <a:latin typeface="+mj-lt"/>
              </a:defRPr>
            </a:lvl1pPr>
          </a:lstStyle>
          <a:p>
            <a:r>
              <a:rPr lang="en-GB" dirty="0"/>
              <a:t>Slide </a:t>
            </a:r>
            <a:fld id="{23AA811B-2EBD-4900-905E-5BE206449611}" type="slidenum">
              <a:rPr lang="en-GB" smtClean="0"/>
              <a:pPr/>
              <a:t>‹#›</a:t>
            </a:fld>
            <a:endParaRPr lang="en-GB" dirty="0"/>
          </a:p>
        </p:txBody>
      </p:sp>
      <p:grpSp>
        <p:nvGrpSpPr>
          <p:cNvPr id="44" name="Group 43" hidden="1">
            <a:extLst>
              <a:ext uri="{FF2B5EF4-FFF2-40B4-BE49-F238E27FC236}">
                <a16:creationId xmlns:a16="http://schemas.microsoft.com/office/drawing/2014/main" id="{DC4C0647-1FEC-48E6-96F3-37F6F2073908}"/>
              </a:ext>
            </a:extLst>
          </p:cNvPr>
          <p:cNvGrpSpPr/>
          <p:nvPr userDrawn="1"/>
        </p:nvGrpSpPr>
        <p:grpSpPr>
          <a:xfrm>
            <a:off x="539749" y="539750"/>
            <a:ext cx="11107739" cy="5927038"/>
            <a:chOff x="539749" y="539750"/>
            <a:chExt cx="11107739" cy="5927038"/>
          </a:xfrm>
        </p:grpSpPr>
        <p:sp>
          <p:nvSpPr>
            <p:cNvPr id="31" name="Rectangle 30">
              <a:extLst>
                <a:ext uri="{FF2B5EF4-FFF2-40B4-BE49-F238E27FC236}">
                  <a16:creationId xmlns:a16="http://schemas.microsoft.com/office/drawing/2014/main" id="{39822A24-FF74-42C8-88CB-DAE3909A845F}"/>
                </a:ext>
              </a:extLst>
            </p:cNvPr>
            <p:cNvSpPr/>
            <p:nvPr userDrawn="1"/>
          </p:nvSpPr>
          <p:spPr>
            <a:xfrm>
              <a:off x="1480415"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2" name="Rectangle 31">
              <a:extLst>
                <a:ext uri="{FF2B5EF4-FFF2-40B4-BE49-F238E27FC236}">
                  <a16:creationId xmlns:a16="http://schemas.microsoft.com/office/drawing/2014/main" id="{B6FD90CB-962E-4215-B604-1115247E27D8}"/>
                </a:ext>
              </a:extLst>
            </p:cNvPr>
            <p:cNvSpPr/>
            <p:nvPr userDrawn="1"/>
          </p:nvSpPr>
          <p:spPr>
            <a:xfrm>
              <a:off x="539749"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3" name="Rectangle 32">
              <a:extLst>
                <a:ext uri="{FF2B5EF4-FFF2-40B4-BE49-F238E27FC236}">
                  <a16:creationId xmlns:a16="http://schemas.microsoft.com/office/drawing/2014/main" id="{AC574384-422F-4A6E-A190-6234D1003D50}"/>
                </a:ext>
              </a:extLst>
            </p:cNvPr>
            <p:cNvSpPr/>
            <p:nvPr userDrawn="1"/>
          </p:nvSpPr>
          <p:spPr>
            <a:xfrm>
              <a:off x="2421081"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4" name="Rectangle 33">
              <a:extLst>
                <a:ext uri="{FF2B5EF4-FFF2-40B4-BE49-F238E27FC236}">
                  <a16:creationId xmlns:a16="http://schemas.microsoft.com/office/drawing/2014/main" id="{4CB0264C-6BFD-4221-AFDF-4D0A547B80B5}"/>
                </a:ext>
              </a:extLst>
            </p:cNvPr>
            <p:cNvSpPr/>
            <p:nvPr userDrawn="1"/>
          </p:nvSpPr>
          <p:spPr>
            <a:xfrm>
              <a:off x="3361747"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5" name="Rectangle 34">
              <a:extLst>
                <a:ext uri="{FF2B5EF4-FFF2-40B4-BE49-F238E27FC236}">
                  <a16:creationId xmlns:a16="http://schemas.microsoft.com/office/drawing/2014/main" id="{2DCD53EE-90E8-4206-B051-BF42CA2D2DF9}"/>
                </a:ext>
              </a:extLst>
            </p:cNvPr>
            <p:cNvSpPr/>
            <p:nvPr userDrawn="1"/>
          </p:nvSpPr>
          <p:spPr>
            <a:xfrm>
              <a:off x="4302413"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6" name="Rectangle 35">
              <a:extLst>
                <a:ext uri="{FF2B5EF4-FFF2-40B4-BE49-F238E27FC236}">
                  <a16:creationId xmlns:a16="http://schemas.microsoft.com/office/drawing/2014/main" id="{636B265B-A155-468D-9F72-47E7715B4CB6}"/>
                </a:ext>
              </a:extLst>
            </p:cNvPr>
            <p:cNvSpPr/>
            <p:nvPr userDrawn="1"/>
          </p:nvSpPr>
          <p:spPr>
            <a:xfrm>
              <a:off x="5243079"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7" name="Rectangle 36">
              <a:extLst>
                <a:ext uri="{FF2B5EF4-FFF2-40B4-BE49-F238E27FC236}">
                  <a16:creationId xmlns:a16="http://schemas.microsoft.com/office/drawing/2014/main" id="{7A7FF18B-2E4C-4F7C-ACB7-E8DCD1038E0F}"/>
                </a:ext>
              </a:extLst>
            </p:cNvPr>
            <p:cNvSpPr/>
            <p:nvPr userDrawn="1"/>
          </p:nvSpPr>
          <p:spPr>
            <a:xfrm>
              <a:off x="6183745"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8" name="Rectangle 37">
              <a:extLst>
                <a:ext uri="{FF2B5EF4-FFF2-40B4-BE49-F238E27FC236}">
                  <a16:creationId xmlns:a16="http://schemas.microsoft.com/office/drawing/2014/main" id="{AB859181-50EA-4D7E-B641-420ED09F0364}"/>
                </a:ext>
              </a:extLst>
            </p:cNvPr>
            <p:cNvSpPr/>
            <p:nvPr userDrawn="1"/>
          </p:nvSpPr>
          <p:spPr>
            <a:xfrm>
              <a:off x="7124411"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9" name="Rectangle 38">
              <a:extLst>
                <a:ext uri="{FF2B5EF4-FFF2-40B4-BE49-F238E27FC236}">
                  <a16:creationId xmlns:a16="http://schemas.microsoft.com/office/drawing/2014/main" id="{43CBB463-4A05-4ADA-AAA2-35F8E1096176}"/>
                </a:ext>
              </a:extLst>
            </p:cNvPr>
            <p:cNvSpPr/>
            <p:nvPr userDrawn="1"/>
          </p:nvSpPr>
          <p:spPr>
            <a:xfrm>
              <a:off x="8065077"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40" name="Rectangle 39">
              <a:extLst>
                <a:ext uri="{FF2B5EF4-FFF2-40B4-BE49-F238E27FC236}">
                  <a16:creationId xmlns:a16="http://schemas.microsoft.com/office/drawing/2014/main" id="{60EF3B96-9EDD-486E-8CBE-940182690623}"/>
                </a:ext>
              </a:extLst>
            </p:cNvPr>
            <p:cNvSpPr/>
            <p:nvPr userDrawn="1"/>
          </p:nvSpPr>
          <p:spPr>
            <a:xfrm>
              <a:off x="9005743"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41" name="Rectangle 40">
              <a:extLst>
                <a:ext uri="{FF2B5EF4-FFF2-40B4-BE49-F238E27FC236}">
                  <a16:creationId xmlns:a16="http://schemas.microsoft.com/office/drawing/2014/main" id="{F4EF04B4-47E7-4ACA-8566-2313C54C4270}"/>
                </a:ext>
              </a:extLst>
            </p:cNvPr>
            <p:cNvSpPr/>
            <p:nvPr userDrawn="1"/>
          </p:nvSpPr>
          <p:spPr>
            <a:xfrm>
              <a:off x="9946409"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42" name="Rectangle 41">
              <a:extLst>
                <a:ext uri="{FF2B5EF4-FFF2-40B4-BE49-F238E27FC236}">
                  <a16:creationId xmlns:a16="http://schemas.microsoft.com/office/drawing/2014/main" id="{8692A855-8393-4B5B-B93B-568189F974E8}"/>
                </a:ext>
              </a:extLst>
            </p:cNvPr>
            <p:cNvSpPr/>
            <p:nvPr userDrawn="1"/>
          </p:nvSpPr>
          <p:spPr>
            <a:xfrm>
              <a:off x="10887074"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1" r:id="rId2"/>
    <p:sldLayoutId id="2147483762" r:id="rId3"/>
    <p:sldLayoutId id="2147483737" r:id="rId4"/>
    <p:sldLayoutId id="2147483731" r:id="rId5"/>
    <p:sldLayoutId id="2147483763" r:id="rId6"/>
    <p:sldLayoutId id="2147483764" r:id="rId7"/>
    <p:sldLayoutId id="2147483732" r:id="rId8"/>
    <p:sldLayoutId id="2147483755" r:id="rId9"/>
    <p:sldLayoutId id="2147483765" r:id="rId10"/>
    <p:sldLayoutId id="2147483757" r:id="rId11"/>
    <p:sldLayoutId id="2147483766" r:id="rId12"/>
    <p:sldLayoutId id="2147483767" r:id="rId13"/>
    <p:sldLayoutId id="2147483768" r:id="rId14"/>
    <p:sldLayoutId id="2147483769" r:id="rId15"/>
    <p:sldLayoutId id="2147483773" r:id="rId16"/>
    <p:sldLayoutId id="2147483771" r:id="rId17"/>
    <p:sldLayoutId id="2147483772" r:id="rId18"/>
    <p:sldLayoutId id="2147483774" r:id="rId19"/>
    <p:sldLayoutId id="2147483743" r:id="rId20"/>
    <p:sldLayoutId id="2147483744" r:id="rId21"/>
    <p:sldLayoutId id="2147483760" r:id="rId22"/>
    <p:sldLayoutId id="2147483751" r:id="rId23"/>
  </p:sldLayoutIdLst>
  <p:hf hdr="0" ftr="0" dt="0"/>
  <p:txStyles>
    <p:titleStyle>
      <a:lvl1pPr algn="l" defTabSz="914400" rtl="0" eaLnBrk="1" latinLnBrk="0" hangingPunct="1">
        <a:lnSpc>
          <a:spcPct val="83000"/>
        </a:lnSpc>
        <a:spcBef>
          <a:spcPct val="0"/>
        </a:spcBef>
        <a:buNone/>
        <a:defRPr sz="2400" b="0" kern="1200">
          <a:solidFill>
            <a:schemeClr val="accent2"/>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Clr>
          <a:schemeClr val="accent2"/>
        </a:buClr>
        <a:buFont typeface="Montserrat" panose="00000500000000000000" pitchFamily="50"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600"/>
        </a:spcAft>
        <a:buClr>
          <a:srgbClr val="A1A1A1"/>
        </a:buClr>
        <a:buFont typeface="Montserrat" panose="00000500000000000000" pitchFamily="50"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accent2"/>
          </a:solidFill>
          <a:latin typeface="+mj-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j-lt"/>
          <a:ea typeface="+mn-ea"/>
          <a:cs typeface="+mn-cs"/>
        </a:defRPr>
      </a:lvl5pPr>
      <a:lvl6pPr marL="252000" indent="-252000" algn="l" defTabSz="914400" rtl="0" eaLnBrk="1" latinLnBrk="0" hangingPunct="1">
        <a:lnSpc>
          <a:spcPct val="90000"/>
        </a:lnSpc>
        <a:spcBef>
          <a:spcPts val="0"/>
        </a:spcBef>
        <a:spcAft>
          <a:spcPts val="1200"/>
        </a:spcAft>
        <a:buClr>
          <a:schemeClr val="accent2"/>
        </a:buClr>
        <a:buFont typeface="+mj-lt"/>
        <a:buAutoNum type="arabicPeriod"/>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baseline="0">
          <a:solidFill>
            <a:schemeClr val="accent1"/>
          </a:solidFill>
          <a:latin typeface="+mj-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kern="1200" baseline="0">
          <a:solidFill>
            <a:schemeClr val="accent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72" userDrawn="1">
          <p15:clr>
            <a:srgbClr val="F26B43"/>
          </p15:clr>
        </p15:guide>
        <p15:guide id="2" pos="6151" userDrawn="1">
          <p15:clr>
            <a:srgbClr val="F26B43"/>
          </p15:clr>
        </p15:guide>
        <p15:guide id="3" orient="horz" pos="340" userDrawn="1">
          <p15:clr>
            <a:srgbClr val="F26B43"/>
          </p15:clr>
        </p15:guide>
        <p15:guide id="4" orient="horz" pos="4073" userDrawn="1">
          <p15:clr>
            <a:srgbClr val="F26B43"/>
          </p15:clr>
        </p15:guide>
        <p15:guide id="5" pos="3302" userDrawn="1">
          <p15:clr>
            <a:srgbClr val="F26B43"/>
          </p15:clr>
        </p15:guide>
        <p15:guide id="6" pos="3781" userDrawn="1">
          <p15:clr>
            <a:srgbClr val="F26B43"/>
          </p15:clr>
        </p15:guide>
        <p15:guide id="7" pos="6265" userDrawn="1">
          <p15:clr>
            <a:srgbClr val="F26B43"/>
          </p15:clr>
        </p15:guide>
        <p15:guide id="8" pos="6744" userDrawn="1">
          <p15:clr>
            <a:srgbClr val="F26B43"/>
          </p15:clr>
        </p15:guide>
        <p15:guide id="9" pos="2117" userDrawn="1">
          <p15:clr>
            <a:srgbClr val="F26B43"/>
          </p15:clr>
        </p15:guide>
        <p15:guide id="10" pos="2596" userDrawn="1">
          <p15:clr>
            <a:srgbClr val="F26B43"/>
          </p15:clr>
        </p15:guide>
        <p15:guide id="11" pos="1525" userDrawn="1">
          <p15:clr>
            <a:srgbClr val="F26B43"/>
          </p15:clr>
        </p15:guide>
        <p15:guide id="12" pos="2004" userDrawn="1">
          <p15:clr>
            <a:srgbClr val="F26B43"/>
          </p15:clr>
        </p15:guide>
        <p15:guide id="13" pos="3895" userDrawn="1">
          <p15:clr>
            <a:srgbClr val="F26B43"/>
          </p15:clr>
        </p15:guide>
        <p15:guide id="14" pos="4374" userDrawn="1">
          <p15:clr>
            <a:srgbClr val="F26B43"/>
          </p15:clr>
        </p15:guide>
        <p15:guide id="15" pos="4487" userDrawn="1">
          <p15:clr>
            <a:srgbClr val="F26B43"/>
          </p15:clr>
        </p15:guide>
        <p15:guide id="16" pos="4966" userDrawn="1">
          <p15:clr>
            <a:srgbClr val="F26B43"/>
          </p15:clr>
        </p15:guide>
        <p15:guide id="17" pos="5080" userDrawn="1">
          <p15:clr>
            <a:srgbClr val="F26B43"/>
          </p15:clr>
        </p15:guide>
        <p15:guide id="18" pos="5559" userDrawn="1">
          <p15:clr>
            <a:srgbClr val="F26B43"/>
          </p15:clr>
        </p15:guide>
        <p15:guide id="19" pos="2710" userDrawn="1">
          <p15:clr>
            <a:srgbClr val="F26B43"/>
          </p15:clr>
        </p15:guide>
        <p15:guide id="20" pos="3189" userDrawn="1">
          <p15:clr>
            <a:srgbClr val="F26B43"/>
          </p15:clr>
        </p15:guide>
        <p15:guide id="21" pos="932" userDrawn="1">
          <p15:clr>
            <a:srgbClr val="F26B43"/>
          </p15:clr>
        </p15:guide>
        <p15:guide id="22" pos="1411" userDrawn="1">
          <p15:clr>
            <a:srgbClr val="F26B43"/>
          </p15:clr>
        </p15:guide>
        <p15:guide id="23" pos="339" userDrawn="1">
          <p15:clr>
            <a:srgbClr val="F26B43"/>
          </p15:clr>
        </p15:guide>
        <p15:guide id="24" pos="819" userDrawn="1">
          <p15:clr>
            <a:srgbClr val="F26B43"/>
          </p15:clr>
        </p15:guide>
        <p15:guide id="25" pos="6857" userDrawn="1">
          <p15:clr>
            <a:srgbClr val="F26B43"/>
          </p15:clr>
        </p15:guide>
        <p15:guide id="26" pos="7337" userDrawn="1">
          <p15:clr>
            <a:srgbClr val="F26B43"/>
          </p15:clr>
        </p15:guide>
        <p15:guide id="28" orient="horz" pos="849" userDrawn="1">
          <p15:clr>
            <a:srgbClr val="F26B43"/>
          </p15:clr>
        </p15:guide>
        <p15:guide id="29" orient="horz" pos="379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51.png"/><Relationship Id="rId4" Type="http://schemas.openxmlformats.org/officeDocument/2006/relationships/image" Target="../media/image50.svg"/></Relationships>
</file>

<file path=ppt/slides/_rels/slide37.xml.rels><?xml version="1.0" encoding="UTF-8" standalone="yes"?>
<Relationships xmlns="http://schemas.openxmlformats.org/package/2006/relationships"><Relationship Id="rId2" Type="http://schemas.openxmlformats.org/officeDocument/2006/relationships/hyperlink" Target="https://journals.lww.com/thehearingjournal/Fulltext/2019/05000/Supporting_Theory_of_Mind_Development.4.aspx"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journals.lww.com/thehearingjournal/Fulltext/2019/05000/Supporting_Theory_of_Mind_Development.4.aspx"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s://www.unicef.org/sowc2012/pdfs/SOWC-2012-The-Convention-on-the-Rights-of-the-Child.pdf" TargetMode="Externa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customXml" Target="../ink/ink2.xml"/><Relationship Id="rId10" Type="http://schemas.openxmlformats.org/officeDocument/2006/relationships/image" Target="../media/image16.jpeg"/><Relationship Id="rId4" Type="http://schemas.openxmlformats.org/officeDocument/2006/relationships/image" Target="../media/image16.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unicef.org/media/56661/fil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9E3B-F9C2-4885-A4ED-2623F83ECEC1}"/>
              </a:ext>
            </a:extLst>
          </p:cNvPr>
          <p:cNvSpPr>
            <a:spLocks noGrp="1"/>
          </p:cNvSpPr>
          <p:nvPr>
            <p:ph type="ctrTitle"/>
          </p:nvPr>
        </p:nvSpPr>
        <p:spPr/>
        <p:txBody>
          <a:bodyPr/>
          <a:lstStyle/>
          <a:p>
            <a:r>
              <a:rPr lang="en-US" sz="3600" dirty="0"/>
              <a:t>Family-Centered and Child-Centered </a:t>
            </a:r>
            <a:r>
              <a:rPr lang="en-US" sz="3600"/>
              <a:t>Care Age 3-9</a:t>
            </a:r>
            <a:endParaRPr lang="en-US" sz="3600" dirty="0"/>
          </a:p>
        </p:txBody>
      </p:sp>
      <p:sp>
        <p:nvSpPr>
          <p:cNvPr id="3" name="Subtitle 2">
            <a:extLst>
              <a:ext uri="{FF2B5EF4-FFF2-40B4-BE49-F238E27FC236}">
                <a16:creationId xmlns:a16="http://schemas.microsoft.com/office/drawing/2014/main" id="{D676FCBB-8E8D-4DC6-8272-254E39F64427}"/>
              </a:ext>
            </a:extLst>
          </p:cNvPr>
          <p:cNvSpPr>
            <a:spLocks noGrp="1"/>
          </p:cNvSpPr>
          <p:nvPr>
            <p:ph type="subTitle" idx="1"/>
          </p:nvPr>
        </p:nvSpPr>
        <p:spPr>
          <a:xfrm>
            <a:off x="539750" y="3963600"/>
            <a:ext cx="7343776" cy="664105"/>
          </a:xfrm>
        </p:spPr>
        <p:txBody>
          <a:bodyPr/>
          <a:lstStyle/>
          <a:p>
            <a:r>
              <a:rPr lang="en-US" dirty="0"/>
              <a:t>Kris English, PhD</a:t>
            </a:r>
            <a:br>
              <a:rPr lang="en-US" dirty="0"/>
            </a:br>
            <a:r>
              <a:rPr lang="en-US" dirty="0"/>
              <a:t>Professor Emeritus, Audiology, The University of Akron</a:t>
            </a:r>
          </a:p>
          <a:p>
            <a:endParaRPr lang="da-DK" dirty="0"/>
          </a:p>
        </p:txBody>
      </p:sp>
      <p:sp>
        <p:nvSpPr>
          <p:cNvPr id="5" name="Slide Number Placeholder 4">
            <a:extLst>
              <a:ext uri="{FF2B5EF4-FFF2-40B4-BE49-F238E27FC236}">
                <a16:creationId xmlns:a16="http://schemas.microsoft.com/office/drawing/2014/main" id="{F2042D48-3D2D-4EE5-B12C-EC15D99D82AE}"/>
              </a:ext>
            </a:extLst>
          </p:cNvPr>
          <p:cNvSpPr>
            <a:spLocks noGrp="1"/>
          </p:cNvSpPr>
          <p:nvPr>
            <p:ph type="sldNum" sz="quarter" idx="4"/>
          </p:nvPr>
        </p:nvSpPr>
        <p:spPr/>
        <p:txBody>
          <a:bodyPr/>
          <a:lstStyle/>
          <a:p>
            <a:fld id="{24C8C45C-947F-4981-8B3F-4F32E973C901}" type="slidenum">
              <a:rPr lang="en-GB" smtClean="0"/>
              <a:pPr/>
              <a:t>1</a:t>
            </a:fld>
            <a:endParaRPr lang="en-GB" dirty="0"/>
          </a:p>
        </p:txBody>
      </p:sp>
    </p:spTree>
    <p:extLst>
      <p:ext uri="{BB962C8B-B14F-4D97-AF65-F5344CB8AC3E}">
        <p14:creationId xmlns:p14="http://schemas.microsoft.com/office/powerpoint/2010/main" val="341630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8B1-0362-4EEF-98DC-7DF328A4B036}"/>
              </a:ext>
            </a:extLst>
          </p:cNvPr>
          <p:cNvSpPr>
            <a:spLocks noGrp="1"/>
          </p:cNvSpPr>
          <p:nvPr>
            <p:ph type="title"/>
          </p:nvPr>
        </p:nvSpPr>
        <p:spPr/>
        <p:txBody>
          <a:bodyPr/>
          <a:lstStyle/>
          <a:p>
            <a:r>
              <a:rPr lang="en-US" dirty="0"/>
              <a:t>Part 1b: Child development</a:t>
            </a:r>
            <a:endParaRPr lang="da-DK" dirty="0"/>
          </a:p>
        </p:txBody>
      </p:sp>
      <p:sp>
        <p:nvSpPr>
          <p:cNvPr id="4" name="Slide Number Placeholder 3">
            <a:extLst>
              <a:ext uri="{FF2B5EF4-FFF2-40B4-BE49-F238E27FC236}">
                <a16:creationId xmlns:a16="http://schemas.microsoft.com/office/drawing/2014/main" id="{A0003229-532C-4576-B6E1-C4CCFAA1BB2D}"/>
              </a:ext>
            </a:extLst>
          </p:cNvPr>
          <p:cNvSpPr>
            <a:spLocks noGrp="1"/>
          </p:cNvSpPr>
          <p:nvPr>
            <p:ph type="sldNum" sz="quarter" idx="17"/>
          </p:nvPr>
        </p:nvSpPr>
        <p:spPr/>
        <p:txBody>
          <a:bodyPr/>
          <a:lstStyle/>
          <a:p>
            <a:r>
              <a:rPr lang="en-GB"/>
              <a:t>Slide </a:t>
            </a:r>
            <a:fld id="{23AA811B-2EBD-4900-905E-5BE206449611}" type="slidenum">
              <a:rPr lang="en-GB" smtClean="0"/>
              <a:pPr/>
              <a:t>10</a:t>
            </a:fld>
            <a:endParaRPr lang="en-GB" dirty="0"/>
          </a:p>
        </p:txBody>
      </p:sp>
      <p:sp>
        <p:nvSpPr>
          <p:cNvPr id="5" name="Text Placeholder 4">
            <a:extLst>
              <a:ext uri="{FF2B5EF4-FFF2-40B4-BE49-F238E27FC236}">
                <a16:creationId xmlns:a16="http://schemas.microsoft.com/office/drawing/2014/main" id="{7887ABB3-4CB6-4FA6-BDD8-18ABA72CAB1F}"/>
              </a:ext>
            </a:extLst>
          </p:cNvPr>
          <p:cNvSpPr>
            <a:spLocks noGrp="1"/>
          </p:cNvSpPr>
          <p:nvPr>
            <p:ph type="body" sz="quarter" idx="18"/>
          </p:nvPr>
        </p:nvSpPr>
        <p:spPr>
          <a:xfrm>
            <a:off x="539750" y="5214691"/>
            <a:ext cx="3581400" cy="808284"/>
          </a:xfrm>
        </p:spPr>
        <p:txBody>
          <a:bodyPr/>
          <a:lstStyle/>
          <a:p>
            <a:pPr marL="0" indent="0" algn="ctr">
              <a:buNone/>
            </a:pPr>
            <a:r>
              <a:rPr lang="en-US" dirty="0">
                <a:solidFill>
                  <a:schemeClr val="accent2"/>
                </a:solidFill>
                <a:latin typeface="+mj-lt"/>
              </a:rPr>
              <a:t>Theory of Mind</a:t>
            </a:r>
          </a:p>
          <a:p>
            <a:pPr marL="0" indent="0">
              <a:buNone/>
            </a:pPr>
            <a:endParaRPr lang="en-US" dirty="0">
              <a:solidFill>
                <a:schemeClr val="accent2"/>
              </a:solidFill>
              <a:latin typeface="+mj-lt"/>
            </a:endParaRPr>
          </a:p>
          <a:p>
            <a:pPr marL="0" indent="0">
              <a:buNone/>
            </a:pPr>
            <a:endParaRPr lang="en-US" dirty="0">
              <a:solidFill>
                <a:schemeClr val="accent2"/>
              </a:solidFill>
              <a:latin typeface="+mj-lt"/>
            </a:endParaRPr>
          </a:p>
          <a:p>
            <a:pPr marL="0" indent="0">
              <a:buNone/>
            </a:pPr>
            <a:endParaRPr lang="en-US" dirty="0">
              <a:solidFill>
                <a:schemeClr val="accent2"/>
              </a:solidFill>
              <a:latin typeface="+mj-lt"/>
            </a:endParaRPr>
          </a:p>
          <a:p>
            <a:endParaRPr lang="da-DK" dirty="0">
              <a:solidFill>
                <a:schemeClr val="accent2"/>
              </a:solidFill>
              <a:latin typeface="+mj-lt"/>
            </a:endParaRPr>
          </a:p>
        </p:txBody>
      </p:sp>
      <p:sp>
        <p:nvSpPr>
          <p:cNvPr id="7" name="Text Placeholder 6">
            <a:extLst>
              <a:ext uri="{FF2B5EF4-FFF2-40B4-BE49-F238E27FC236}">
                <a16:creationId xmlns:a16="http://schemas.microsoft.com/office/drawing/2014/main" id="{5617CCCB-A92F-4D65-8DEF-CA8DFC728026}"/>
              </a:ext>
            </a:extLst>
          </p:cNvPr>
          <p:cNvSpPr>
            <a:spLocks noGrp="1"/>
          </p:cNvSpPr>
          <p:nvPr>
            <p:ph type="body" sz="quarter" idx="20"/>
          </p:nvPr>
        </p:nvSpPr>
        <p:spPr>
          <a:xfrm>
            <a:off x="4302126" y="5214691"/>
            <a:ext cx="3581400" cy="808284"/>
          </a:xfrm>
        </p:spPr>
        <p:txBody>
          <a:bodyPr/>
          <a:lstStyle/>
          <a:p>
            <a:pPr marL="0" indent="0" algn="ctr">
              <a:buNone/>
            </a:pPr>
            <a:r>
              <a:rPr lang="en-US" dirty="0">
                <a:solidFill>
                  <a:schemeClr val="accent2"/>
                </a:solidFill>
                <a:latin typeface="+mj-lt"/>
              </a:rPr>
              <a:t>Narrative play</a:t>
            </a:r>
          </a:p>
          <a:p>
            <a:endParaRPr lang="da-DK" dirty="0">
              <a:solidFill>
                <a:schemeClr val="accent2"/>
              </a:solidFill>
              <a:latin typeface="+mj-lt"/>
            </a:endParaRPr>
          </a:p>
        </p:txBody>
      </p:sp>
      <p:pic>
        <p:nvPicPr>
          <p:cNvPr id="8" name="Picture Placeholder 7" descr="A person posing for the camera&#10;&#10;Description automatically generated">
            <a:extLst>
              <a:ext uri="{FF2B5EF4-FFF2-40B4-BE49-F238E27FC236}">
                <a16:creationId xmlns:a16="http://schemas.microsoft.com/office/drawing/2014/main" id="{FB028E9E-F753-4936-A088-A00CF7A22B1B}"/>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538163" y="1347788"/>
            <a:ext cx="3582987" cy="3611176"/>
          </a:xfrm>
          <a:prstGeom prst="rect">
            <a:avLst/>
          </a:prstGeom>
        </p:spPr>
      </p:pic>
      <p:pic>
        <p:nvPicPr>
          <p:cNvPr id="9" name="Picture Placeholder 8" descr="A person holding a baby&#10;&#10;Description automatically generated">
            <a:extLst>
              <a:ext uri="{FF2B5EF4-FFF2-40B4-BE49-F238E27FC236}">
                <a16:creationId xmlns:a16="http://schemas.microsoft.com/office/drawing/2014/main" id="{66617C91-3D78-45B0-8688-5F46D4F23210}"/>
              </a:ext>
            </a:extLst>
          </p:cNvPr>
          <p:cNvPicPr>
            <a:picLocks noGrp="1" noChangeAspect="1"/>
          </p:cNvPicPr>
          <p:nvPr>
            <p:ph type="pic" sz="quarter" idx="19"/>
          </p:nvPr>
        </p:nvPicPr>
        <p:blipFill rotWithShape="1">
          <a:blip r:embed="rId4" cstate="email">
            <a:extLst>
              <a:ext uri="{28A0092B-C50C-407E-A947-70E740481C1C}">
                <a14:useLocalDpi xmlns:a14="http://schemas.microsoft.com/office/drawing/2010/main"/>
              </a:ext>
            </a:extLst>
          </a:blip>
          <a:srcRect t="-1" b="-9"/>
          <a:stretch/>
        </p:blipFill>
        <p:spPr>
          <a:xfrm>
            <a:off x="4300538" y="1347787"/>
            <a:ext cx="3582987" cy="3611177"/>
          </a:xfrm>
          <a:prstGeom prst="rect">
            <a:avLst/>
          </a:prstGeom>
        </p:spPr>
      </p:pic>
      <p:sp>
        <p:nvSpPr>
          <p:cNvPr id="18" name="Text Placeholder 6">
            <a:extLst>
              <a:ext uri="{FF2B5EF4-FFF2-40B4-BE49-F238E27FC236}">
                <a16:creationId xmlns:a16="http://schemas.microsoft.com/office/drawing/2014/main" id="{DE591AB6-B0DE-4C74-A1B8-383E177FBE04}"/>
              </a:ext>
            </a:extLst>
          </p:cNvPr>
          <p:cNvSpPr txBox="1">
            <a:spLocks/>
          </p:cNvSpPr>
          <p:nvPr/>
        </p:nvSpPr>
        <p:spPr>
          <a:xfrm>
            <a:off x="8062912" y="5215010"/>
            <a:ext cx="3581400" cy="808284"/>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Clr>
                <a:schemeClr val="accent2"/>
              </a:buClr>
              <a:buFont typeface="Montserrat" panose="00000500000000000000" pitchFamily="50"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600"/>
              </a:spcAft>
              <a:buClr>
                <a:srgbClr val="A1A1A1"/>
              </a:buClr>
              <a:buFont typeface="Montserrat" panose="00000500000000000000" pitchFamily="50"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accent2"/>
                </a:solidFill>
                <a:latin typeface="+mj-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j-lt"/>
                <a:ea typeface="+mn-ea"/>
                <a:cs typeface="+mn-cs"/>
              </a:defRPr>
            </a:lvl5pPr>
            <a:lvl6pPr marL="252000" indent="-252000" algn="l" defTabSz="914400" rtl="0" eaLnBrk="1" latinLnBrk="0" hangingPunct="1">
              <a:lnSpc>
                <a:spcPct val="90000"/>
              </a:lnSpc>
              <a:spcBef>
                <a:spcPts val="0"/>
              </a:spcBef>
              <a:spcAft>
                <a:spcPts val="1200"/>
              </a:spcAft>
              <a:buClr>
                <a:schemeClr val="accent2"/>
              </a:buClr>
              <a:buFont typeface="+mj-lt"/>
              <a:buAutoNum type="arabicPeriod"/>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baseline="0">
                <a:solidFill>
                  <a:schemeClr val="accent1"/>
                </a:solidFill>
                <a:latin typeface="+mj-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kern="1200" baseline="0">
                <a:solidFill>
                  <a:schemeClr val="accent2"/>
                </a:solidFill>
                <a:latin typeface="+mj-lt"/>
                <a:ea typeface="+mn-ea"/>
                <a:cs typeface="+mn-cs"/>
              </a:defRPr>
            </a:lvl9pPr>
          </a:lstStyle>
          <a:p>
            <a:pPr marL="0" indent="0" algn="ctr">
              <a:buNone/>
            </a:pPr>
            <a:r>
              <a:rPr lang="en-US" dirty="0">
                <a:solidFill>
                  <a:schemeClr val="accent2"/>
                </a:solidFill>
                <a:latin typeface="+mj-lt"/>
              </a:rPr>
              <a:t>Self-determination</a:t>
            </a:r>
          </a:p>
        </p:txBody>
      </p:sp>
      <p:pic>
        <p:nvPicPr>
          <p:cNvPr id="12" name="Picture 11" descr="A person with collar shirt&#10;&#10;Description automatically generated">
            <a:extLst>
              <a:ext uri="{FF2B5EF4-FFF2-40B4-BE49-F238E27FC236}">
                <a16:creationId xmlns:a16="http://schemas.microsoft.com/office/drawing/2014/main" id="{72DCFDF5-0B9E-40A8-A8F0-D0660DA5FF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59463" y="1363285"/>
            <a:ext cx="3584850" cy="3611177"/>
          </a:xfrm>
          <a:prstGeom prst="rect">
            <a:avLst/>
          </a:prstGeom>
        </p:spPr>
      </p:pic>
    </p:spTree>
    <p:extLst>
      <p:ext uri="{BB962C8B-B14F-4D97-AF65-F5344CB8AC3E}">
        <p14:creationId xmlns:p14="http://schemas.microsoft.com/office/powerpoint/2010/main" val="26477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osing for the camera&#10;&#10;Description automatically generated">
            <a:extLst>
              <a:ext uri="{FF2B5EF4-FFF2-40B4-BE49-F238E27FC236}">
                <a16:creationId xmlns:a16="http://schemas.microsoft.com/office/drawing/2014/main" id="{808941EF-2EB8-4722-87A4-04C70CF13F66}"/>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6186215" y="0"/>
            <a:ext cx="6005785" cy="6857998"/>
          </a:xfrm>
        </p:spPr>
      </p:pic>
      <p:sp>
        <p:nvSpPr>
          <p:cNvPr id="10" name="Title 9">
            <a:extLst>
              <a:ext uri="{FF2B5EF4-FFF2-40B4-BE49-F238E27FC236}">
                <a16:creationId xmlns:a16="http://schemas.microsoft.com/office/drawing/2014/main" id="{D9359650-77D2-4F8C-963C-D00B47C3777E}"/>
              </a:ext>
            </a:extLst>
          </p:cNvPr>
          <p:cNvSpPr>
            <a:spLocks noGrp="1"/>
          </p:cNvSpPr>
          <p:nvPr>
            <p:ph type="title"/>
          </p:nvPr>
        </p:nvSpPr>
        <p:spPr/>
        <p:txBody>
          <a:bodyPr/>
          <a:lstStyle/>
          <a:p>
            <a:r>
              <a:rPr lang="en-ZA" dirty="0"/>
              <a:t>What is Theory of Mind (</a:t>
            </a:r>
            <a:r>
              <a:rPr lang="en-ZA" dirty="0" err="1"/>
              <a:t>ToM</a:t>
            </a:r>
            <a:r>
              <a:rPr lang="en-ZA" dirty="0"/>
              <a:t>)?</a:t>
            </a:r>
            <a:endParaRPr lang="da-DK" dirty="0"/>
          </a:p>
        </p:txBody>
      </p:sp>
      <p:sp>
        <p:nvSpPr>
          <p:cNvPr id="3" name="Content Placeholder 2">
            <a:extLst>
              <a:ext uri="{FF2B5EF4-FFF2-40B4-BE49-F238E27FC236}">
                <a16:creationId xmlns:a16="http://schemas.microsoft.com/office/drawing/2014/main" id="{96775143-E841-4663-9735-F979228FC6C4}"/>
              </a:ext>
            </a:extLst>
          </p:cNvPr>
          <p:cNvSpPr>
            <a:spLocks noGrp="1"/>
          </p:cNvSpPr>
          <p:nvPr>
            <p:ph sz="quarter" idx="18"/>
          </p:nvPr>
        </p:nvSpPr>
        <p:spPr/>
        <p:txBody>
          <a:bodyPr/>
          <a:lstStyle/>
          <a:p>
            <a:r>
              <a:rPr lang="en-US" dirty="0"/>
              <a:t>Defined: Ability to attribute mental states to other people and to thereby interpret, explain, and predict their behavior</a:t>
            </a:r>
          </a:p>
          <a:p>
            <a:endParaRPr lang="en-US" dirty="0"/>
          </a:p>
          <a:p>
            <a:r>
              <a:rPr lang="en-US" dirty="0"/>
              <a:t>Dimensions:</a:t>
            </a:r>
          </a:p>
          <a:p>
            <a:pPr lvl="1"/>
            <a:r>
              <a:rPr lang="en-US" dirty="0"/>
              <a:t>Cognitive: thinking about thoughts, knowledge, beliefs, intentions</a:t>
            </a:r>
          </a:p>
          <a:p>
            <a:pPr lvl="1"/>
            <a:r>
              <a:rPr lang="en-US" dirty="0"/>
              <a:t>Affective: thinking about, experiencing emotions</a:t>
            </a:r>
          </a:p>
          <a:p>
            <a:pPr lvl="1"/>
            <a:r>
              <a:rPr lang="en-US" dirty="0"/>
              <a:t>Interpersonal: thinking about other peoples’ thoughts, emotions</a:t>
            </a:r>
          </a:p>
          <a:p>
            <a:pPr lvl="1"/>
            <a:r>
              <a:rPr lang="en-US" dirty="0"/>
              <a:t>Intrapersonal: thinking about one’s own thoughts, emotions</a:t>
            </a:r>
            <a:r>
              <a:rPr lang="en-ZA" dirty="0"/>
              <a:t>														</a:t>
            </a:r>
            <a:endParaRPr lang="da-DK" dirty="0"/>
          </a:p>
          <a:p>
            <a:endParaRPr lang="da-DK" dirty="0"/>
          </a:p>
        </p:txBody>
      </p:sp>
      <p:sp>
        <p:nvSpPr>
          <p:cNvPr id="5" name="Slide Number Placeholder 4">
            <a:extLst>
              <a:ext uri="{FF2B5EF4-FFF2-40B4-BE49-F238E27FC236}">
                <a16:creationId xmlns:a16="http://schemas.microsoft.com/office/drawing/2014/main" id="{8B5DECD2-CBB6-4025-B183-E4C6A1DC2D0E}"/>
              </a:ext>
            </a:extLst>
          </p:cNvPr>
          <p:cNvSpPr>
            <a:spLocks noGrp="1"/>
          </p:cNvSpPr>
          <p:nvPr>
            <p:ph type="sldNum" sz="quarter" idx="17"/>
          </p:nvPr>
        </p:nvSpPr>
        <p:spPr/>
        <p:txBody>
          <a:bodyPr/>
          <a:lstStyle/>
          <a:p>
            <a:r>
              <a:rPr lang="en-GB" dirty="0">
                <a:solidFill>
                  <a:schemeClr val="bg1"/>
                </a:solidFill>
              </a:rPr>
              <a:t>Slide </a:t>
            </a:r>
            <a:fld id="{23AA811B-2EBD-4900-905E-5BE206449611}" type="slidenum">
              <a:rPr lang="en-GB" smtClean="0">
                <a:solidFill>
                  <a:schemeClr val="bg1"/>
                </a:solidFill>
              </a:rPr>
              <a:pPr/>
              <a:t>11</a:t>
            </a:fld>
            <a:endParaRPr lang="en-GB" dirty="0">
              <a:solidFill>
                <a:schemeClr val="bg1"/>
              </a:solidFill>
            </a:endParaRPr>
          </a:p>
        </p:txBody>
      </p:sp>
    </p:spTree>
    <p:extLst>
      <p:ext uri="{BB962C8B-B14F-4D97-AF65-F5344CB8AC3E}">
        <p14:creationId xmlns:p14="http://schemas.microsoft.com/office/powerpoint/2010/main" val="366353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5D3CECF-0520-4D70-9FD6-D304E3AE0AF0}"/>
              </a:ext>
            </a:extLst>
          </p:cNvPr>
          <p:cNvSpPr>
            <a:spLocks noGrp="1"/>
          </p:cNvSpPr>
          <p:nvPr>
            <p:ph type="title"/>
          </p:nvPr>
        </p:nvSpPr>
        <p:spPr/>
        <p:txBody>
          <a:bodyPr/>
          <a:lstStyle/>
          <a:p>
            <a:r>
              <a:rPr lang="en-US" dirty="0"/>
              <a:t>A developmental process: </a:t>
            </a:r>
            <a:br>
              <a:rPr lang="en-US" dirty="0"/>
            </a:br>
            <a:r>
              <a:rPr lang="en-US" dirty="0"/>
              <a:t>example </a:t>
            </a:r>
            <a:endParaRPr lang="da-DK" dirty="0">
              <a:latin typeface="+mn-lt"/>
            </a:endParaRPr>
          </a:p>
        </p:txBody>
      </p:sp>
      <p:sp>
        <p:nvSpPr>
          <p:cNvPr id="3" name="Content Placeholder 2">
            <a:extLst>
              <a:ext uri="{FF2B5EF4-FFF2-40B4-BE49-F238E27FC236}">
                <a16:creationId xmlns:a16="http://schemas.microsoft.com/office/drawing/2014/main" id="{BB494385-95DD-4361-8B66-CE452912697A}"/>
              </a:ext>
            </a:extLst>
          </p:cNvPr>
          <p:cNvSpPr>
            <a:spLocks noGrp="1"/>
          </p:cNvSpPr>
          <p:nvPr>
            <p:ph idx="1"/>
          </p:nvPr>
        </p:nvSpPr>
        <p:spPr/>
        <p:txBody>
          <a:bodyPr/>
          <a:lstStyle/>
          <a:p>
            <a:pPr marL="0" indent="0">
              <a:buNone/>
            </a:pPr>
            <a:r>
              <a:rPr lang="en-US" dirty="0">
                <a:solidFill>
                  <a:schemeClr val="bg1">
                    <a:lumMod val="65000"/>
                  </a:schemeClr>
                </a:solidFill>
              </a:rPr>
              <a:t>(Smith &amp; Wolfe, 2019)</a:t>
            </a:r>
          </a:p>
          <a:p>
            <a:pPr marL="0" indent="0">
              <a:buNone/>
            </a:pPr>
            <a:endParaRPr lang="en-US" dirty="0">
              <a:solidFill>
                <a:schemeClr val="bg1">
                  <a:lumMod val="65000"/>
                </a:schemeClr>
              </a:solidFill>
            </a:endParaRPr>
          </a:p>
          <a:p>
            <a:r>
              <a:rPr lang="en-US" dirty="0"/>
              <a:t>Show child band-aid box, ask ”What do you think is inside?</a:t>
            </a:r>
          </a:p>
          <a:p>
            <a:r>
              <a:rPr lang="en-US" dirty="0"/>
              <a:t>Likely response: “band-aids”</a:t>
            </a:r>
          </a:p>
          <a:p>
            <a:r>
              <a:rPr lang="en-US" dirty="0"/>
              <a:t>Open box and show child: actually, a piece of candy! Close box, bring out a little doll</a:t>
            </a:r>
          </a:p>
          <a:p>
            <a:r>
              <a:rPr lang="en-US" dirty="0"/>
              <a:t>“This little doll has never seen inside this band-aid box. What do you think the doll thinks is in the box?”</a:t>
            </a:r>
          </a:p>
          <a:p>
            <a:endParaRPr lang="da-DK" dirty="0"/>
          </a:p>
        </p:txBody>
      </p:sp>
      <p:pic>
        <p:nvPicPr>
          <p:cNvPr id="6" name="Content Placeholder 5">
            <a:extLst>
              <a:ext uri="{FF2B5EF4-FFF2-40B4-BE49-F238E27FC236}">
                <a16:creationId xmlns:a16="http://schemas.microsoft.com/office/drawing/2014/main" id="{5F7FC17A-14FA-4CDF-9E7D-1E6D0C33593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87218" y="1347788"/>
            <a:ext cx="3825861" cy="4675187"/>
          </a:xfrm>
        </p:spPr>
      </p:pic>
      <p:sp>
        <p:nvSpPr>
          <p:cNvPr id="5" name="Slide Number Placeholder 4">
            <a:extLst>
              <a:ext uri="{FF2B5EF4-FFF2-40B4-BE49-F238E27FC236}">
                <a16:creationId xmlns:a16="http://schemas.microsoft.com/office/drawing/2014/main" id="{B497B38C-919F-42DF-8980-FEC97ED1825A}"/>
              </a:ext>
            </a:extLst>
          </p:cNvPr>
          <p:cNvSpPr>
            <a:spLocks noGrp="1"/>
          </p:cNvSpPr>
          <p:nvPr>
            <p:ph type="sldNum" sz="quarter" idx="12"/>
          </p:nvPr>
        </p:nvSpPr>
        <p:spPr/>
        <p:txBody>
          <a:bodyPr/>
          <a:lstStyle/>
          <a:p>
            <a:r>
              <a:rPr lang="en-GB"/>
              <a:t>Slide </a:t>
            </a:r>
            <a:fld id="{23AA811B-2EBD-4900-905E-5BE206449611}" type="slidenum">
              <a:rPr lang="en-GB" smtClean="0"/>
              <a:pPr/>
              <a:t>12</a:t>
            </a:fld>
            <a:endParaRPr lang="en-GB" dirty="0"/>
          </a:p>
        </p:txBody>
      </p:sp>
      <p:pic>
        <p:nvPicPr>
          <p:cNvPr id="13" name="Picture 12" descr="A picture containing food&#10;&#10;Description automatically generated">
            <a:extLst>
              <a:ext uri="{FF2B5EF4-FFF2-40B4-BE49-F238E27FC236}">
                <a16:creationId xmlns:a16="http://schemas.microsoft.com/office/drawing/2014/main" id="{682162F2-059B-49F3-A235-F3A3875C5F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80073" y="2156071"/>
            <a:ext cx="1367415" cy="3032472"/>
          </a:xfrm>
          <a:prstGeom prst="rect">
            <a:avLst/>
          </a:prstGeom>
        </p:spPr>
      </p:pic>
    </p:spTree>
    <p:extLst>
      <p:ext uri="{BB962C8B-B14F-4D97-AF65-F5344CB8AC3E}">
        <p14:creationId xmlns:p14="http://schemas.microsoft.com/office/powerpoint/2010/main" val="83738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F30BEC-706D-44CD-924D-5C694DE2A5A8}"/>
              </a:ext>
            </a:extLst>
          </p:cNvPr>
          <p:cNvSpPr>
            <a:spLocks noGrp="1"/>
          </p:cNvSpPr>
          <p:nvPr>
            <p:ph type="title"/>
          </p:nvPr>
        </p:nvSpPr>
        <p:spPr/>
        <p:txBody>
          <a:bodyPr/>
          <a:lstStyle/>
          <a:p>
            <a:r>
              <a:rPr lang="en-US" dirty="0"/>
              <a:t>Answer: Depends on age (4-5 years old)</a:t>
            </a:r>
            <a:endParaRPr lang="da-DK" dirty="0"/>
          </a:p>
        </p:txBody>
      </p:sp>
      <p:sp>
        <p:nvSpPr>
          <p:cNvPr id="3" name="Content Placeholder 2">
            <a:extLst>
              <a:ext uri="{FF2B5EF4-FFF2-40B4-BE49-F238E27FC236}">
                <a16:creationId xmlns:a16="http://schemas.microsoft.com/office/drawing/2014/main" id="{19AA3D94-C7CA-4EC3-AECC-BA32CE64EE30}"/>
              </a:ext>
            </a:extLst>
          </p:cNvPr>
          <p:cNvSpPr>
            <a:spLocks noGrp="1"/>
          </p:cNvSpPr>
          <p:nvPr>
            <p:ph idx="1"/>
          </p:nvPr>
        </p:nvSpPr>
        <p:spPr>
          <a:xfrm>
            <a:off x="539749" y="1348033"/>
            <a:ext cx="8102227" cy="4675695"/>
          </a:xfrm>
        </p:spPr>
        <p:txBody>
          <a:bodyPr/>
          <a:lstStyle/>
          <a:p>
            <a:r>
              <a:rPr lang="en-US" dirty="0"/>
              <a:t>Not yet developed Theory of Mind: </a:t>
            </a:r>
          </a:p>
          <a:p>
            <a:pPr lvl="1"/>
            <a:r>
              <a:rPr lang="en-US" dirty="0"/>
              <a:t>Response: the doll thinks there is candy in box</a:t>
            </a:r>
          </a:p>
          <a:p>
            <a:pPr lvl="1"/>
            <a:r>
              <a:rPr lang="en-US" dirty="0"/>
              <a:t>Mistakenly assumes doll holds same belief/knowledge that he or she does </a:t>
            </a:r>
          </a:p>
          <a:p>
            <a:pPr lvl="1"/>
            <a:endParaRPr lang="en-US" dirty="0"/>
          </a:p>
          <a:p>
            <a:r>
              <a:rPr lang="en-US" dirty="0"/>
              <a:t>Has developed Theory of Mind:</a:t>
            </a:r>
          </a:p>
          <a:p>
            <a:pPr lvl="1"/>
            <a:r>
              <a:rPr lang="en-US" dirty="0"/>
              <a:t>Response: the doll thinks band-aids are in box </a:t>
            </a:r>
          </a:p>
          <a:p>
            <a:pPr lvl="1"/>
            <a:r>
              <a:rPr lang="en-US" dirty="0"/>
              <a:t>Understands doll will believe “the obvious” because it did not see/does not know what’s really in the box</a:t>
            </a:r>
          </a:p>
          <a:p>
            <a:endParaRPr lang="en-US" dirty="0"/>
          </a:p>
          <a:p>
            <a:endParaRPr lang="en-US" dirty="0"/>
          </a:p>
          <a:p>
            <a:endParaRPr lang="en-US" dirty="0"/>
          </a:p>
          <a:p>
            <a:endParaRPr lang="da-DK" dirty="0"/>
          </a:p>
        </p:txBody>
      </p:sp>
      <p:sp>
        <p:nvSpPr>
          <p:cNvPr id="4" name="Slide Number Placeholder 3">
            <a:extLst>
              <a:ext uri="{FF2B5EF4-FFF2-40B4-BE49-F238E27FC236}">
                <a16:creationId xmlns:a16="http://schemas.microsoft.com/office/drawing/2014/main" id="{4C95C45D-C723-4020-9803-FC86D83E1AFE}"/>
              </a:ext>
            </a:extLst>
          </p:cNvPr>
          <p:cNvSpPr>
            <a:spLocks noGrp="1"/>
          </p:cNvSpPr>
          <p:nvPr>
            <p:ph type="sldNum" sz="quarter" idx="12"/>
          </p:nvPr>
        </p:nvSpPr>
        <p:spPr/>
        <p:txBody>
          <a:bodyPr/>
          <a:lstStyle/>
          <a:p>
            <a:r>
              <a:rPr lang="en-GB"/>
              <a:t>Slide </a:t>
            </a:r>
            <a:fld id="{23AA811B-2EBD-4900-905E-5BE206449611}" type="slidenum">
              <a:rPr lang="en-GB" smtClean="0"/>
              <a:pPr/>
              <a:t>13</a:t>
            </a:fld>
            <a:endParaRPr lang="en-GB" dirty="0"/>
          </a:p>
        </p:txBody>
      </p:sp>
    </p:spTree>
    <p:extLst>
      <p:ext uri="{BB962C8B-B14F-4D97-AF65-F5344CB8AC3E}">
        <p14:creationId xmlns:p14="http://schemas.microsoft.com/office/powerpoint/2010/main" val="368628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AAAA3F-BC78-48DC-88DB-3A3D081ECA41}"/>
              </a:ext>
            </a:extLst>
          </p:cNvPr>
          <p:cNvSpPr>
            <a:spLocks noGrp="1"/>
          </p:cNvSpPr>
          <p:nvPr>
            <p:ph type="title"/>
          </p:nvPr>
        </p:nvSpPr>
        <p:spPr/>
        <p:txBody>
          <a:bodyPr/>
          <a:lstStyle/>
          <a:p>
            <a:r>
              <a:rPr lang="en-ZA" dirty="0"/>
              <a:t>How to promote </a:t>
            </a:r>
            <a:r>
              <a:rPr lang="en-ZA" dirty="0" err="1"/>
              <a:t>ToM</a:t>
            </a:r>
            <a:r>
              <a:rPr lang="en-ZA" dirty="0"/>
              <a:t>:</a:t>
            </a:r>
            <a:endParaRPr lang="da-DK" dirty="0"/>
          </a:p>
        </p:txBody>
      </p:sp>
      <p:sp>
        <p:nvSpPr>
          <p:cNvPr id="3" name="Content Placeholder 2">
            <a:extLst>
              <a:ext uri="{FF2B5EF4-FFF2-40B4-BE49-F238E27FC236}">
                <a16:creationId xmlns:a16="http://schemas.microsoft.com/office/drawing/2014/main" id="{ED872C83-E76B-44F0-9F5D-3FD284C252ED}"/>
              </a:ext>
            </a:extLst>
          </p:cNvPr>
          <p:cNvSpPr>
            <a:spLocks noGrp="1"/>
          </p:cNvSpPr>
          <p:nvPr>
            <p:ph sz="quarter" idx="18"/>
          </p:nvPr>
        </p:nvSpPr>
        <p:spPr/>
        <p:txBody>
          <a:bodyPr/>
          <a:lstStyle/>
          <a:p>
            <a:r>
              <a:rPr lang="en-ZA" dirty="0"/>
              <a:t>Use ”tuning in” language (aka joint attention) </a:t>
            </a:r>
          </a:p>
          <a:p>
            <a:pPr lvl="1"/>
            <a:r>
              <a:rPr lang="en-ZA" dirty="0"/>
              <a:t>Talk about what child is doing, looking at, interested in, experiencing</a:t>
            </a:r>
          </a:p>
          <a:p>
            <a:pPr lvl="1"/>
            <a:endParaRPr lang="en-ZA" dirty="0"/>
          </a:p>
          <a:p>
            <a:r>
              <a:rPr lang="en-ZA" dirty="0"/>
              <a:t>Highlight visual and auditory perception of emotions: Examples?</a:t>
            </a:r>
          </a:p>
          <a:p>
            <a:endParaRPr lang="en-ZA" dirty="0"/>
          </a:p>
          <a:p>
            <a:r>
              <a:rPr lang="en-ZA" dirty="0"/>
              <a:t>Support </a:t>
            </a:r>
            <a:r>
              <a:rPr lang="en-ZA" dirty="0" err="1"/>
              <a:t>ToM</a:t>
            </a:r>
            <a:r>
              <a:rPr lang="en-ZA" dirty="0"/>
              <a:t> vocabulary </a:t>
            </a:r>
          </a:p>
          <a:p>
            <a:pPr lvl="1"/>
            <a:r>
              <a:rPr lang="en-ZA" dirty="0"/>
              <a:t>Mental states</a:t>
            </a:r>
            <a:r>
              <a:rPr lang="en-US" dirty="0"/>
              <a:t>: I wonder, remember, forgot, wish, want, need, can imagine…</a:t>
            </a:r>
          </a:p>
          <a:p>
            <a:pPr lvl="1"/>
            <a:r>
              <a:rPr lang="en-US" dirty="0"/>
              <a:t>Emotional states: I feel frustrated, delighted, relaxed, overwhelmed, disappointed, excited…</a:t>
            </a:r>
            <a:endParaRPr lang="en-ZA" dirty="0"/>
          </a:p>
          <a:p>
            <a:endParaRPr lang="da-DK" dirty="0"/>
          </a:p>
        </p:txBody>
      </p:sp>
      <p:pic>
        <p:nvPicPr>
          <p:cNvPr id="6" name="Picture Placeholder 5" descr="A picture containing person, indoor, table, young&#10;&#10;Description automatically generated">
            <a:extLst>
              <a:ext uri="{FF2B5EF4-FFF2-40B4-BE49-F238E27FC236}">
                <a16:creationId xmlns:a16="http://schemas.microsoft.com/office/drawing/2014/main" id="{4599488F-B144-4A64-AF77-AA4D3E77D77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B1029DB8-E4A0-4AE9-9D0E-62539EE5C1C4}"/>
              </a:ext>
            </a:extLst>
          </p:cNvPr>
          <p:cNvSpPr>
            <a:spLocks noGrp="1"/>
          </p:cNvSpPr>
          <p:nvPr>
            <p:ph type="sldNum" sz="quarter" idx="17"/>
          </p:nvPr>
        </p:nvSpPr>
        <p:spPr/>
        <p:txBody>
          <a:bodyPr/>
          <a:lstStyle/>
          <a:p>
            <a:r>
              <a:rPr lang="en-GB" dirty="0">
                <a:solidFill>
                  <a:schemeClr val="bg1"/>
                </a:solidFill>
              </a:rPr>
              <a:t>Slide </a:t>
            </a:r>
            <a:fld id="{23AA811B-2EBD-4900-905E-5BE206449611}" type="slidenum">
              <a:rPr lang="en-GB" smtClean="0">
                <a:solidFill>
                  <a:schemeClr val="bg1"/>
                </a:solidFill>
              </a:rPr>
              <a:pPr/>
              <a:t>14</a:t>
            </a:fld>
            <a:endParaRPr lang="en-GB" dirty="0">
              <a:solidFill>
                <a:schemeClr val="bg1"/>
              </a:solidFill>
            </a:endParaRPr>
          </a:p>
        </p:txBody>
      </p:sp>
    </p:spTree>
    <p:extLst>
      <p:ext uri="{BB962C8B-B14F-4D97-AF65-F5344CB8AC3E}">
        <p14:creationId xmlns:p14="http://schemas.microsoft.com/office/powerpoint/2010/main" val="295688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E9C5-BE7E-4AE4-B8D5-D3F5EB53E3D0}"/>
              </a:ext>
            </a:extLst>
          </p:cNvPr>
          <p:cNvSpPr>
            <a:spLocks noGrp="1"/>
          </p:cNvSpPr>
          <p:nvPr>
            <p:ph type="title"/>
          </p:nvPr>
        </p:nvSpPr>
        <p:spPr>
          <a:xfrm>
            <a:off x="539749" y="539750"/>
            <a:ext cx="11109600" cy="808283"/>
          </a:xfrm>
        </p:spPr>
        <p:txBody>
          <a:bodyPr anchor="t">
            <a:normAutofit/>
          </a:bodyPr>
          <a:lstStyle/>
          <a:p>
            <a:r>
              <a:rPr lang="en-US" dirty="0"/>
              <a:t>What is narrative? </a:t>
            </a:r>
            <a:endParaRPr lang="da-DK"/>
          </a:p>
        </p:txBody>
      </p:sp>
      <p:sp>
        <p:nvSpPr>
          <p:cNvPr id="4" name="Slide Number Placeholder 3">
            <a:extLst>
              <a:ext uri="{FF2B5EF4-FFF2-40B4-BE49-F238E27FC236}">
                <a16:creationId xmlns:a16="http://schemas.microsoft.com/office/drawing/2014/main" id="{DA9C02CB-3DAA-47A7-94FA-DD524499BF6A}"/>
              </a:ext>
            </a:extLst>
          </p:cNvPr>
          <p:cNvSpPr>
            <a:spLocks noGrp="1"/>
          </p:cNvSpPr>
          <p:nvPr>
            <p:ph type="sldNum" sz="quarter" idx="12"/>
          </p:nvPr>
        </p:nvSpPr>
        <p:spPr>
          <a:xfrm>
            <a:off x="10885488" y="6279338"/>
            <a:ext cx="762000" cy="216000"/>
          </a:xfrm>
        </p:spPr>
        <p:txBody>
          <a:bodyPr anchor="b">
            <a:normAutofit/>
          </a:bodyPr>
          <a:lstStyle/>
          <a:p>
            <a:pPr>
              <a:spcAft>
                <a:spcPts val="600"/>
              </a:spcAft>
            </a:pPr>
            <a:r>
              <a:rPr lang="en-GB"/>
              <a:t>Slide </a:t>
            </a:r>
            <a:fld id="{23AA811B-2EBD-4900-905E-5BE206449611}" type="slidenum">
              <a:rPr lang="en-GB" smtClean="0"/>
              <a:pPr>
                <a:spcAft>
                  <a:spcPts val="600"/>
                </a:spcAft>
              </a:pPr>
              <a:t>15</a:t>
            </a:fld>
            <a:endParaRPr lang="en-GB"/>
          </a:p>
        </p:txBody>
      </p:sp>
      <p:graphicFrame>
        <p:nvGraphicFramePr>
          <p:cNvPr id="6" name="Content Placeholder 2">
            <a:extLst>
              <a:ext uri="{FF2B5EF4-FFF2-40B4-BE49-F238E27FC236}">
                <a16:creationId xmlns:a16="http://schemas.microsoft.com/office/drawing/2014/main" id="{E8C89671-9B89-4B8E-8D5C-91CB74F09104}"/>
              </a:ext>
            </a:extLst>
          </p:cNvPr>
          <p:cNvGraphicFramePr>
            <a:graphicFrameLocks noGrp="1"/>
          </p:cNvGraphicFramePr>
          <p:nvPr>
            <p:ph idx="1"/>
            <p:extLst>
              <p:ext uri="{D42A27DB-BD31-4B8C-83A1-F6EECF244321}">
                <p14:modId xmlns:p14="http://schemas.microsoft.com/office/powerpoint/2010/main" val="3664726159"/>
              </p:ext>
            </p:extLst>
          </p:nvPr>
        </p:nvGraphicFramePr>
        <p:xfrm>
          <a:off x="539749" y="1147483"/>
          <a:ext cx="11109600" cy="4212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E7C4770-BF9B-46CC-A256-45584F853D00}"/>
              </a:ext>
            </a:extLst>
          </p:cNvPr>
          <p:cNvSpPr/>
          <p:nvPr/>
        </p:nvSpPr>
        <p:spPr>
          <a:xfrm>
            <a:off x="539749" y="5598741"/>
            <a:ext cx="2985113" cy="369332"/>
          </a:xfrm>
          <a:prstGeom prst="rect">
            <a:avLst/>
          </a:prstGeom>
        </p:spPr>
        <p:txBody>
          <a:bodyPr wrap="none">
            <a:spAutoFit/>
          </a:bodyPr>
          <a:lstStyle/>
          <a:p>
            <a:r>
              <a:rPr lang="en-US" dirty="0">
                <a:solidFill>
                  <a:schemeClr val="bg1">
                    <a:lumMod val="65000"/>
                  </a:schemeClr>
                </a:solidFill>
              </a:rPr>
              <a:t>(</a:t>
            </a:r>
            <a:r>
              <a:rPr lang="en-US" dirty="0" err="1">
                <a:solidFill>
                  <a:schemeClr val="bg1">
                    <a:lumMod val="65000"/>
                  </a:schemeClr>
                </a:solidFill>
              </a:rPr>
              <a:t>Hakkarainen</a:t>
            </a:r>
            <a:r>
              <a:rPr lang="en-US" dirty="0">
                <a:solidFill>
                  <a:schemeClr val="bg1">
                    <a:lumMod val="65000"/>
                  </a:schemeClr>
                </a:solidFill>
              </a:rPr>
              <a:t> et al., 2013)</a:t>
            </a:r>
          </a:p>
        </p:txBody>
      </p:sp>
    </p:spTree>
    <p:extLst>
      <p:ext uri="{BB962C8B-B14F-4D97-AF65-F5344CB8AC3E}">
        <p14:creationId xmlns:p14="http://schemas.microsoft.com/office/powerpoint/2010/main" val="138786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E62F-EF1F-4E8B-9B7E-BE983D8A3563}"/>
              </a:ext>
            </a:extLst>
          </p:cNvPr>
          <p:cNvSpPr>
            <a:spLocks noGrp="1"/>
          </p:cNvSpPr>
          <p:nvPr>
            <p:ph type="title"/>
          </p:nvPr>
        </p:nvSpPr>
        <p:spPr/>
        <p:txBody>
          <a:bodyPr/>
          <a:lstStyle/>
          <a:p>
            <a:r>
              <a:rPr lang="en-US" dirty="0"/>
              <a:t>What is narrative play?</a:t>
            </a:r>
            <a:endParaRPr lang="da-DK" dirty="0"/>
          </a:p>
        </p:txBody>
      </p:sp>
      <p:sp>
        <p:nvSpPr>
          <p:cNvPr id="3" name="Content Placeholder 2">
            <a:extLst>
              <a:ext uri="{FF2B5EF4-FFF2-40B4-BE49-F238E27FC236}">
                <a16:creationId xmlns:a16="http://schemas.microsoft.com/office/drawing/2014/main" id="{124703BF-8CF4-42B3-8E14-BB745012818E}"/>
              </a:ext>
            </a:extLst>
          </p:cNvPr>
          <p:cNvSpPr>
            <a:spLocks noGrp="1"/>
          </p:cNvSpPr>
          <p:nvPr>
            <p:ph sz="quarter" idx="18"/>
          </p:nvPr>
        </p:nvSpPr>
        <p:spPr/>
        <p:txBody>
          <a:bodyPr/>
          <a:lstStyle/>
          <a:p>
            <a:r>
              <a:rPr lang="en-US" dirty="0"/>
              <a:t>Collaborative “talk about playing”</a:t>
            </a:r>
          </a:p>
          <a:p>
            <a:r>
              <a:rPr lang="en-US" dirty="0"/>
              <a:t>Using toys to represent activity, ideas, characters</a:t>
            </a:r>
          </a:p>
          <a:p>
            <a:r>
              <a:rPr lang="en-US" dirty="0"/>
              <a:t>Child takes lead; adult maintains joint attention, uses observational language to elicit child’s thoughts and feelings</a:t>
            </a:r>
          </a:p>
          <a:p>
            <a:endParaRPr lang="en-US" dirty="0"/>
          </a:p>
          <a:p>
            <a:endParaRPr lang="da-DK" dirty="0"/>
          </a:p>
        </p:txBody>
      </p:sp>
      <p:pic>
        <p:nvPicPr>
          <p:cNvPr id="6" name="Content Placeholder 9" descr="A person lying on a bed&#10;&#10;Description automatically generated">
            <a:extLst>
              <a:ext uri="{FF2B5EF4-FFF2-40B4-BE49-F238E27FC236}">
                <a16:creationId xmlns:a16="http://schemas.microsoft.com/office/drawing/2014/main" id="{B061BD5B-668C-4AD2-A0E7-D3AA2482C939}"/>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9F891DD5-5F88-4250-933B-7B287834648A}"/>
              </a:ext>
            </a:extLst>
          </p:cNvPr>
          <p:cNvSpPr>
            <a:spLocks noGrp="1"/>
          </p:cNvSpPr>
          <p:nvPr>
            <p:ph type="sldNum" sz="quarter" idx="17"/>
          </p:nvPr>
        </p:nvSpPr>
        <p:spPr/>
        <p:txBody>
          <a:bodyPr/>
          <a:lstStyle/>
          <a:p>
            <a:r>
              <a:rPr lang="en-GB" dirty="0">
                <a:solidFill>
                  <a:schemeClr val="bg1"/>
                </a:solidFill>
              </a:rPr>
              <a:t>Slide </a:t>
            </a:r>
            <a:fld id="{23AA811B-2EBD-4900-905E-5BE206449611}" type="slidenum">
              <a:rPr lang="en-GB" smtClean="0">
                <a:solidFill>
                  <a:schemeClr val="bg1"/>
                </a:solidFill>
              </a:rPr>
              <a:pPr/>
              <a:t>16</a:t>
            </a:fld>
            <a:endParaRPr lang="en-GB" dirty="0">
              <a:solidFill>
                <a:schemeClr val="bg1"/>
              </a:solidFill>
            </a:endParaRPr>
          </a:p>
        </p:txBody>
      </p:sp>
    </p:spTree>
    <p:extLst>
      <p:ext uri="{BB962C8B-B14F-4D97-AF65-F5344CB8AC3E}">
        <p14:creationId xmlns:p14="http://schemas.microsoft.com/office/powerpoint/2010/main" val="63021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23D4-C0E0-4BBD-9565-CA451B93F05F}"/>
              </a:ext>
            </a:extLst>
          </p:cNvPr>
          <p:cNvSpPr>
            <a:spLocks noGrp="1"/>
          </p:cNvSpPr>
          <p:nvPr>
            <p:ph type="title"/>
          </p:nvPr>
        </p:nvSpPr>
        <p:spPr>
          <a:xfrm>
            <a:off x="539749" y="539750"/>
            <a:ext cx="11109600" cy="808283"/>
          </a:xfrm>
        </p:spPr>
        <p:txBody>
          <a:bodyPr anchor="t">
            <a:normAutofit/>
          </a:bodyPr>
          <a:lstStyle/>
          <a:p>
            <a:r>
              <a:rPr lang="en-US" dirty="0"/>
              <a:t>Role of professionals:</a:t>
            </a:r>
            <a:endParaRPr lang="da-DK" dirty="0"/>
          </a:p>
        </p:txBody>
      </p:sp>
      <p:sp>
        <p:nvSpPr>
          <p:cNvPr id="4" name="Slide Number Placeholder 3">
            <a:extLst>
              <a:ext uri="{FF2B5EF4-FFF2-40B4-BE49-F238E27FC236}">
                <a16:creationId xmlns:a16="http://schemas.microsoft.com/office/drawing/2014/main" id="{C0370014-0101-4D77-ADCA-C5DD4B2B343E}"/>
              </a:ext>
            </a:extLst>
          </p:cNvPr>
          <p:cNvSpPr>
            <a:spLocks noGrp="1"/>
          </p:cNvSpPr>
          <p:nvPr>
            <p:ph type="sldNum" sz="quarter" idx="12"/>
          </p:nvPr>
        </p:nvSpPr>
        <p:spPr>
          <a:xfrm>
            <a:off x="10885488" y="6279338"/>
            <a:ext cx="762000" cy="216000"/>
          </a:xfrm>
        </p:spPr>
        <p:txBody>
          <a:bodyPr anchor="b">
            <a:normAutofit/>
          </a:bodyPr>
          <a:lstStyle/>
          <a:p>
            <a:pPr>
              <a:spcAft>
                <a:spcPts val="600"/>
              </a:spcAft>
            </a:pPr>
            <a:r>
              <a:rPr lang="en-GB"/>
              <a:t>Slide </a:t>
            </a:r>
            <a:fld id="{23AA811B-2EBD-4900-905E-5BE206449611}" type="slidenum">
              <a:rPr lang="en-GB" smtClean="0"/>
              <a:pPr>
                <a:spcAft>
                  <a:spcPts val="600"/>
                </a:spcAft>
              </a:pPr>
              <a:t>17</a:t>
            </a:fld>
            <a:endParaRPr lang="en-GB"/>
          </a:p>
        </p:txBody>
      </p:sp>
      <p:graphicFrame>
        <p:nvGraphicFramePr>
          <p:cNvPr id="6" name="Content Placeholder 2">
            <a:extLst>
              <a:ext uri="{FF2B5EF4-FFF2-40B4-BE49-F238E27FC236}">
                <a16:creationId xmlns:a16="http://schemas.microsoft.com/office/drawing/2014/main" id="{A3AB0A06-1832-4A48-8FB4-2AC9DA9205B3}"/>
              </a:ext>
            </a:extLst>
          </p:cNvPr>
          <p:cNvGraphicFramePr>
            <a:graphicFrameLocks noGrp="1"/>
          </p:cNvGraphicFramePr>
          <p:nvPr>
            <p:ph idx="1"/>
            <p:extLst>
              <p:ext uri="{D42A27DB-BD31-4B8C-83A1-F6EECF244321}">
                <p14:modId xmlns:p14="http://schemas.microsoft.com/office/powerpoint/2010/main" val="2514678951"/>
              </p:ext>
            </p:extLst>
          </p:nvPr>
        </p:nvGraphicFramePr>
        <p:xfrm>
          <a:off x="539749" y="1348033"/>
          <a:ext cx="11109600" cy="4675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843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438CE3-FD02-4FA4-81E4-E9FFC6ECE70C}"/>
              </a:ext>
            </a:extLst>
          </p:cNvPr>
          <p:cNvSpPr>
            <a:spLocks noGrp="1"/>
          </p:cNvSpPr>
          <p:nvPr>
            <p:ph type="title"/>
          </p:nvPr>
        </p:nvSpPr>
        <p:spPr/>
        <p:txBody>
          <a:bodyPr/>
          <a:lstStyle/>
          <a:p>
            <a:r>
              <a:rPr lang="en-US" dirty="0"/>
              <a:t>Narrative play and supporting change </a:t>
            </a:r>
            <a:endParaRPr lang="da-DK" dirty="0"/>
          </a:p>
        </p:txBody>
      </p:sp>
      <p:sp>
        <p:nvSpPr>
          <p:cNvPr id="3" name="Content Placeholder 2">
            <a:extLst>
              <a:ext uri="{FF2B5EF4-FFF2-40B4-BE49-F238E27FC236}">
                <a16:creationId xmlns:a16="http://schemas.microsoft.com/office/drawing/2014/main" id="{6A84612E-F222-41C4-8E94-4AD6C5CE3D67}"/>
              </a:ext>
            </a:extLst>
          </p:cNvPr>
          <p:cNvSpPr>
            <a:spLocks noGrp="1"/>
          </p:cNvSpPr>
          <p:nvPr>
            <p:ph idx="1"/>
          </p:nvPr>
        </p:nvSpPr>
        <p:spPr>
          <a:xfrm>
            <a:off x="539749" y="1348033"/>
            <a:ext cx="7869145" cy="4675695"/>
          </a:xfrm>
        </p:spPr>
        <p:txBody>
          <a:bodyPr/>
          <a:lstStyle/>
          <a:p>
            <a:r>
              <a:rPr lang="en-US" dirty="0"/>
              <a:t>Child can try out familiar/unfamiliar worlds in a safe environment</a:t>
            </a:r>
          </a:p>
          <a:p>
            <a:pPr lvl="1"/>
            <a:r>
              <a:rPr lang="en-US" dirty="0"/>
              <a:t>Knowing that he or she is only pretending</a:t>
            </a:r>
          </a:p>
          <a:p>
            <a:pPr lvl="1"/>
            <a:r>
              <a:rPr lang="en-US" dirty="0"/>
              <a:t>Consequences of the real world do not apply</a:t>
            </a:r>
          </a:p>
          <a:p>
            <a:r>
              <a:rPr lang="en-US" dirty="0"/>
              <a:t>Allows child to externalize a problem, consider alternative options, endings, and solutions, without risk</a:t>
            </a:r>
          </a:p>
          <a:p>
            <a:r>
              <a:rPr lang="en-US" dirty="0"/>
              <a:t>In this space the child can create stories that are radically new or different</a:t>
            </a:r>
          </a:p>
          <a:p>
            <a:r>
              <a:rPr lang="en-US" dirty="0"/>
              <a:t>Child can practice new coping strategies, etc. </a:t>
            </a:r>
          </a:p>
          <a:p>
            <a:endParaRPr lang="en-US" dirty="0"/>
          </a:p>
          <a:p>
            <a:endParaRPr lang="da-DK" dirty="0"/>
          </a:p>
        </p:txBody>
      </p:sp>
      <p:sp>
        <p:nvSpPr>
          <p:cNvPr id="4" name="Slide Number Placeholder 3">
            <a:extLst>
              <a:ext uri="{FF2B5EF4-FFF2-40B4-BE49-F238E27FC236}">
                <a16:creationId xmlns:a16="http://schemas.microsoft.com/office/drawing/2014/main" id="{693AAB47-7D71-433F-B650-98CA9463A03F}"/>
              </a:ext>
            </a:extLst>
          </p:cNvPr>
          <p:cNvSpPr>
            <a:spLocks noGrp="1"/>
          </p:cNvSpPr>
          <p:nvPr>
            <p:ph type="sldNum" sz="quarter" idx="12"/>
          </p:nvPr>
        </p:nvSpPr>
        <p:spPr/>
        <p:txBody>
          <a:bodyPr/>
          <a:lstStyle/>
          <a:p>
            <a:r>
              <a:rPr lang="en-GB"/>
              <a:t>Slide </a:t>
            </a:r>
            <a:fld id="{23AA811B-2EBD-4900-905E-5BE206449611}" type="slidenum">
              <a:rPr lang="en-GB" smtClean="0"/>
              <a:pPr/>
              <a:t>18</a:t>
            </a:fld>
            <a:endParaRPr lang="en-GB" dirty="0"/>
          </a:p>
        </p:txBody>
      </p:sp>
    </p:spTree>
    <p:extLst>
      <p:ext uri="{BB962C8B-B14F-4D97-AF65-F5344CB8AC3E}">
        <p14:creationId xmlns:p14="http://schemas.microsoft.com/office/powerpoint/2010/main" val="420959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text&#10;&#10;Description automatically generated">
            <a:extLst>
              <a:ext uri="{FF2B5EF4-FFF2-40B4-BE49-F238E27FC236}">
                <a16:creationId xmlns:a16="http://schemas.microsoft.com/office/drawing/2014/main" id="{188FC4B3-79FE-4A9D-AFFD-73F62E2CC8E3}"/>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16493" t="-6924" r="-8996" b="-6924"/>
          <a:stretch/>
        </p:blipFill>
        <p:spPr>
          <a:xfrm>
            <a:off x="5822157" y="0"/>
            <a:ext cx="6005512" cy="6858000"/>
          </a:xfrm>
          <a:prstGeom prst="rect">
            <a:avLst/>
          </a:prstGeom>
          <a:solidFill>
            <a:schemeClr val="bg1"/>
          </a:solidFill>
        </p:spPr>
      </p:pic>
      <p:sp>
        <p:nvSpPr>
          <p:cNvPr id="2" name="Title 1">
            <a:extLst>
              <a:ext uri="{FF2B5EF4-FFF2-40B4-BE49-F238E27FC236}">
                <a16:creationId xmlns:a16="http://schemas.microsoft.com/office/drawing/2014/main" id="{77BFEE3B-9CA8-49E3-8941-1B6104CC7728}"/>
              </a:ext>
            </a:extLst>
          </p:cNvPr>
          <p:cNvSpPr>
            <a:spLocks noGrp="1"/>
          </p:cNvSpPr>
          <p:nvPr>
            <p:ph type="title"/>
          </p:nvPr>
        </p:nvSpPr>
        <p:spPr/>
        <p:txBody>
          <a:bodyPr/>
          <a:lstStyle/>
          <a:p>
            <a:r>
              <a:rPr lang="en-US" dirty="0"/>
              <a:t>Narrative play: Another </a:t>
            </a:r>
            <a:br>
              <a:rPr lang="en-US" dirty="0"/>
            </a:br>
            <a:r>
              <a:rPr lang="en-US" dirty="0"/>
              <a:t>developmental process</a:t>
            </a:r>
            <a:endParaRPr lang="da-DK" dirty="0"/>
          </a:p>
        </p:txBody>
      </p:sp>
      <p:sp>
        <p:nvSpPr>
          <p:cNvPr id="3" name="Content Placeholder 2">
            <a:extLst>
              <a:ext uri="{FF2B5EF4-FFF2-40B4-BE49-F238E27FC236}">
                <a16:creationId xmlns:a16="http://schemas.microsoft.com/office/drawing/2014/main" id="{7C28C08B-2CDB-4C4F-9F12-5D1915472DFC}"/>
              </a:ext>
            </a:extLst>
          </p:cNvPr>
          <p:cNvSpPr>
            <a:spLocks noGrp="1"/>
          </p:cNvSpPr>
          <p:nvPr>
            <p:ph sz="quarter" idx="18"/>
          </p:nvPr>
        </p:nvSpPr>
        <p:spPr/>
        <p:txBody>
          <a:bodyPr/>
          <a:lstStyle/>
          <a:p>
            <a:pPr marL="0" indent="0">
              <a:buNone/>
            </a:pPr>
            <a:r>
              <a:rPr lang="en-US" dirty="0">
                <a:solidFill>
                  <a:schemeClr val="bg1">
                    <a:lumMod val="65000"/>
                  </a:schemeClr>
                </a:solidFill>
              </a:rPr>
              <a:t>(Stadler &amp; Ward, 2005)</a:t>
            </a:r>
            <a:br>
              <a:rPr lang="en-US" dirty="0"/>
            </a:br>
            <a:endParaRPr lang="en-US" dirty="0"/>
          </a:p>
          <a:p>
            <a:r>
              <a:rPr lang="en-US" dirty="0"/>
              <a:t>Labeling</a:t>
            </a:r>
          </a:p>
          <a:p>
            <a:r>
              <a:rPr lang="en-US" dirty="0"/>
              <a:t>Listing</a:t>
            </a:r>
          </a:p>
          <a:p>
            <a:r>
              <a:rPr lang="en-US" dirty="0"/>
              <a:t>Connecting</a:t>
            </a:r>
          </a:p>
          <a:p>
            <a:r>
              <a:rPr lang="en-US" dirty="0"/>
              <a:t>Sequencing</a:t>
            </a:r>
          </a:p>
          <a:p>
            <a:r>
              <a:rPr lang="en-US" dirty="0"/>
              <a:t>Narrating: Includes all components as well as developed plots with evidence of planning to reach goals. Listener can predict end from the beginning of story </a:t>
            </a:r>
          </a:p>
          <a:p>
            <a:endParaRPr lang="en-US" dirty="0"/>
          </a:p>
          <a:p>
            <a:endParaRPr lang="en-US" dirty="0"/>
          </a:p>
          <a:p>
            <a:r>
              <a:rPr lang="en-US" dirty="0"/>
              <a:t>Personal experiences of child narratives?</a:t>
            </a:r>
          </a:p>
          <a:p>
            <a:endParaRPr lang="da-DK" dirty="0"/>
          </a:p>
          <a:p>
            <a:endParaRPr lang="da-DK" dirty="0"/>
          </a:p>
        </p:txBody>
      </p:sp>
      <p:sp>
        <p:nvSpPr>
          <p:cNvPr id="5" name="Slide Number Placeholder 4">
            <a:extLst>
              <a:ext uri="{FF2B5EF4-FFF2-40B4-BE49-F238E27FC236}">
                <a16:creationId xmlns:a16="http://schemas.microsoft.com/office/drawing/2014/main" id="{F0C50A16-3836-4F8D-93D4-1CFEB8D1E6FD}"/>
              </a:ext>
            </a:extLst>
          </p:cNvPr>
          <p:cNvSpPr>
            <a:spLocks noGrp="1"/>
          </p:cNvSpPr>
          <p:nvPr>
            <p:ph type="sldNum" sz="quarter" idx="17"/>
          </p:nvPr>
        </p:nvSpPr>
        <p:spPr/>
        <p:txBody>
          <a:bodyPr/>
          <a:lstStyle/>
          <a:p>
            <a:r>
              <a:rPr lang="en-GB" dirty="0"/>
              <a:t>Slide </a:t>
            </a:r>
            <a:fld id="{23AA811B-2EBD-4900-905E-5BE206449611}" type="slidenum">
              <a:rPr lang="en-GB" smtClean="0"/>
              <a:pPr/>
              <a:t>19</a:t>
            </a:fld>
            <a:endParaRPr lang="en-GB" dirty="0"/>
          </a:p>
        </p:txBody>
      </p:sp>
    </p:spTree>
    <p:extLst>
      <p:ext uri="{BB962C8B-B14F-4D97-AF65-F5344CB8AC3E}">
        <p14:creationId xmlns:p14="http://schemas.microsoft.com/office/powerpoint/2010/main" val="261135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FD2D-4DF8-46D3-BD9A-E711F1255339}"/>
              </a:ext>
            </a:extLst>
          </p:cNvPr>
          <p:cNvSpPr>
            <a:spLocks noGrp="1"/>
          </p:cNvSpPr>
          <p:nvPr>
            <p:ph type="title"/>
          </p:nvPr>
        </p:nvSpPr>
        <p:spPr/>
        <p:txBody>
          <a:bodyPr/>
          <a:lstStyle/>
          <a:p>
            <a:r>
              <a:rPr lang="en-US" dirty="0"/>
              <a:t>Homework</a:t>
            </a:r>
            <a:endParaRPr lang="da-DK" dirty="0"/>
          </a:p>
        </p:txBody>
      </p:sp>
      <p:sp>
        <p:nvSpPr>
          <p:cNvPr id="3" name="Content Placeholder 2">
            <a:extLst>
              <a:ext uri="{FF2B5EF4-FFF2-40B4-BE49-F238E27FC236}">
                <a16:creationId xmlns:a16="http://schemas.microsoft.com/office/drawing/2014/main" id="{F0FBB39B-7D40-4239-8C29-33F5F5970274}"/>
              </a:ext>
            </a:extLst>
          </p:cNvPr>
          <p:cNvSpPr>
            <a:spLocks noGrp="1"/>
          </p:cNvSpPr>
          <p:nvPr>
            <p:ph idx="1"/>
          </p:nvPr>
        </p:nvSpPr>
        <p:spPr/>
        <p:txBody>
          <a:bodyPr/>
          <a:lstStyle/>
          <a:p>
            <a:r>
              <a:rPr lang="en-US" dirty="0"/>
              <a:t>Compare mum’s report to core principles of family-centered care</a:t>
            </a:r>
          </a:p>
          <a:p>
            <a:pPr lvl="1"/>
            <a:r>
              <a:rPr lang="en-US" dirty="0"/>
              <a:t>Information sharing </a:t>
            </a:r>
          </a:p>
          <a:p>
            <a:pPr lvl="1"/>
            <a:r>
              <a:rPr lang="en-US" dirty="0"/>
              <a:t>Respect for diversity and cultural beliefs</a:t>
            </a:r>
          </a:p>
          <a:p>
            <a:pPr lvl="1"/>
            <a:r>
              <a:rPr lang="en-US" dirty="0"/>
              <a:t>Partnership and collaboration </a:t>
            </a:r>
          </a:p>
          <a:p>
            <a:pPr lvl="1"/>
            <a:r>
              <a:rPr lang="en-US" dirty="0"/>
              <a:t>Negotiation</a:t>
            </a:r>
          </a:p>
          <a:p>
            <a:pPr lvl="1"/>
            <a:r>
              <a:rPr lang="en-US" dirty="0"/>
              <a:t>Care in context of family and community</a:t>
            </a:r>
          </a:p>
          <a:p>
            <a:endParaRPr lang="da-DK" dirty="0"/>
          </a:p>
          <a:p>
            <a:endParaRPr lang="da-DK" dirty="0"/>
          </a:p>
        </p:txBody>
      </p:sp>
      <p:sp>
        <p:nvSpPr>
          <p:cNvPr id="5" name="Slide Number Placeholder 4">
            <a:extLst>
              <a:ext uri="{FF2B5EF4-FFF2-40B4-BE49-F238E27FC236}">
                <a16:creationId xmlns:a16="http://schemas.microsoft.com/office/drawing/2014/main" id="{57E1E925-1558-4512-B6A0-6ED8B0E780AC}"/>
              </a:ext>
            </a:extLst>
          </p:cNvPr>
          <p:cNvSpPr>
            <a:spLocks noGrp="1"/>
          </p:cNvSpPr>
          <p:nvPr>
            <p:ph type="sldNum" sz="quarter" idx="12"/>
          </p:nvPr>
        </p:nvSpPr>
        <p:spPr/>
        <p:txBody>
          <a:bodyPr/>
          <a:lstStyle/>
          <a:p>
            <a:r>
              <a:rPr lang="en-GB"/>
              <a:t>Slide </a:t>
            </a:r>
            <a:fld id="{23AA811B-2EBD-4900-905E-5BE206449611}" type="slidenum">
              <a:rPr lang="en-GB" smtClean="0"/>
              <a:pPr/>
              <a:t>2</a:t>
            </a:fld>
            <a:endParaRPr lang="en-GB" dirty="0"/>
          </a:p>
        </p:txBody>
      </p:sp>
      <p:pic>
        <p:nvPicPr>
          <p:cNvPr id="6" name="Content Placeholder 5">
            <a:extLst>
              <a:ext uri="{FF2B5EF4-FFF2-40B4-BE49-F238E27FC236}">
                <a16:creationId xmlns:a16="http://schemas.microsoft.com/office/drawing/2014/main" id="{54E634DD-7312-4DC1-9F4E-42A25C01178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38925" y="1989319"/>
            <a:ext cx="5010150" cy="2850786"/>
          </a:xfrm>
          <a:prstGeom prst="rect">
            <a:avLst/>
          </a:prstGeom>
        </p:spPr>
      </p:pic>
      <p:sp>
        <p:nvSpPr>
          <p:cNvPr id="7" name="Rectangle 6">
            <a:extLst>
              <a:ext uri="{FF2B5EF4-FFF2-40B4-BE49-F238E27FC236}">
                <a16:creationId xmlns:a16="http://schemas.microsoft.com/office/drawing/2014/main" id="{4E1B0888-FF10-490D-A1C6-23E8BFB3394F}"/>
              </a:ext>
            </a:extLst>
          </p:cNvPr>
          <p:cNvSpPr/>
          <p:nvPr/>
        </p:nvSpPr>
        <p:spPr>
          <a:xfrm>
            <a:off x="6638925" y="1348033"/>
            <a:ext cx="5008563" cy="400110"/>
          </a:xfrm>
          <a:prstGeom prst="rect">
            <a:avLst/>
          </a:prstGeom>
        </p:spPr>
        <p:txBody>
          <a:bodyPr wrap="square">
            <a:spAutoFit/>
          </a:bodyPr>
          <a:lstStyle/>
          <a:p>
            <a:pPr algn="ctr"/>
            <a:r>
              <a:rPr lang="en-US" sz="2000" dirty="0">
                <a:solidFill>
                  <a:schemeClr val="accent1"/>
                </a:solidFill>
                <a:latin typeface="+mj-lt"/>
              </a:rPr>
              <a:t>Your take-aways? </a:t>
            </a:r>
          </a:p>
        </p:txBody>
      </p:sp>
    </p:spTree>
    <p:extLst>
      <p:ext uri="{BB962C8B-B14F-4D97-AF65-F5344CB8AC3E}">
        <p14:creationId xmlns:p14="http://schemas.microsoft.com/office/powerpoint/2010/main" val="186954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og&#10;&#10;Description automatically generated">
            <a:extLst>
              <a:ext uri="{FF2B5EF4-FFF2-40B4-BE49-F238E27FC236}">
                <a16:creationId xmlns:a16="http://schemas.microsoft.com/office/drawing/2014/main" id="{111C5CB4-AB2D-48E4-A0F5-CA4F9DAC06A8}"/>
              </a:ext>
            </a:extLst>
          </p:cNvPr>
          <p:cNvPicPr>
            <a:picLocks noChangeAspect="1"/>
          </p:cNvPicPr>
          <p:nvPr/>
        </p:nvPicPr>
        <p:blipFill>
          <a:blip r:embed="rId3"/>
          <a:stretch>
            <a:fillRect/>
          </a:stretch>
        </p:blipFill>
        <p:spPr>
          <a:xfrm>
            <a:off x="306200" y="2164065"/>
            <a:ext cx="2346700" cy="2346700"/>
          </a:xfrm>
          <a:prstGeom prst="rect">
            <a:avLst/>
          </a:prstGeom>
        </p:spPr>
      </p:pic>
      <p:sp>
        <p:nvSpPr>
          <p:cNvPr id="2" name="Title 1">
            <a:extLst>
              <a:ext uri="{FF2B5EF4-FFF2-40B4-BE49-F238E27FC236}">
                <a16:creationId xmlns:a16="http://schemas.microsoft.com/office/drawing/2014/main" id="{5ABC6323-093B-4C10-A247-6300909CC3AA}"/>
              </a:ext>
            </a:extLst>
          </p:cNvPr>
          <p:cNvSpPr>
            <a:spLocks noGrp="1"/>
          </p:cNvSpPr>
          <p:nvPr>
            <p:ph type="title"/>
          </p:nvPr>
        </p:nvSpPr>
        <p:spPr/>
        <p:txBody>
          <a:bodyPr/>
          <a:lstStyle/>
          <a:p>
            <a:r>
              <a:rPr lang="en-US" dirty="0"/>
              <a:t>Active listening during narrative play</a:t>
            </a:r>
            <a:endParaRPr lang="da-DK" dirty="0"/>
          </a:p>
        </p:txBody>
      </p:sp>
      <p:sp>
        <p:nvSpPr>
          <p:cNvPr id="3" name="Content Placeholder 2">
            <a:extLst>
              <a:ext uri="{FF2B5EF4-FFF2-40B4-BE49-F238E27FC236}">
                <a16:creationId xmlns:a16="http://schemas.microsoft.com/office/drawing/2014/main" id="{3D5C6F05-2C07-4252-85AD-315AD1734409}"/>
              </a:ext>
            </a:extLst>
          </p:cNvPr>
          <p:cNvSpPr>
            <a:spLocks noGrp="1"/>
          </p:cNvSpPr>
          <p:nvPr>
            <p:ph idx="1"/>
          </p:nvPr>
        </p:nvSpPr>
        <p:spPr>
          <a:xfrm>
            <a:off x="2652899" y="1348033"/>
            <a:ext cx="8996449" cy="4675695"/>
          </a:xfrm>
        </p:spPr>
        <p:txBody>
          <a:bodyPr/>
          <a:lstStyle/>
          <a:p>
            <a:pPr lvl="6"/>
            <a:endParaRPr lang="en-US" dirty="0"/>
          </a:p>
          <a:p>
            <a:pPr lvl="6"/>
            <a:endParaRPr lang="en-US" dirty="0"/>
          </a:p>
          <a:p>
            <a:pPr lvl="6"/>
            <a:endParaRPr lang="en-US" dirty="0"/>
          </a:p>
          <a:p>
            <a:pPr lvl="6"/>
            <a:endParaRPr lang="en-US" dirty="0"/>
          </a:p>
          <a:p>
            <a:pPr lvl="8">
              <a:buNone/>
            </a:pPr>
            <a:r>
              <a:rPr lang="en-US" dirty="0"/>
              <a:t>Active listening means…? </a:t>
            </a:r>
          </a:p>
          <a:p>
            <a:pPr lvl="6"/>
            <a:endParaRPr lang="en-US" dirty="0"/>
          </a:p>
          <a:p>
            <a:pPr lvl="6"/>
            <a:endParaRPr lang="da-DK" dirty="0"/>
          </a:p>
        </p:txBody>
      </p:sp>
      <p:sp>
        <p:nvSpPr>
          <p:cNvPr id="4" name="Slide Number Placeholder 3">
            <a:extLst>
              <a:ext uri="{FF2B5EF4-FFF2-40B4-BE49-F238E27FC236}">
                <a16:creationId xmlns:a16="http://schemas.microsoft.com/office/drawing/2014/main" id="{45B13CFA-42BF-4330-8FF0-FF3714A38BC8}"/>
              </a:ext>
            </a:extLst>
          </p:cNvPr>
          <p:cNvSpPr>
            <a:spLocks noGrp="1"/>
          </p:cNvSpPr>
          <p:nvPr>
            <p:ph type="sldNum" sz="quarter" idx="12"/>
          </p:nvPr>
        </p:nvSpPr>
        <p:spPr/>
        <p:txBody>
          <a:bodyPr/>
          <a:lstStyle/>
          <a:p>
            <a:r>
              <a:rPr lang="en-GB"/>
              <a:t>Slide </a:t>
            </a:r>
            <a:fld id="{23AA811B-2EBD-4900-905E-5BE206449611}" type="slidenum">
              <a:rPr lang="en-GB" smtClean="0"/>
              <a:pPr/>
              <a:t>20</a:t>
            </a:fld>
            <a:endParaRPr lang="en-GB" dirty="0"/>
          </a:p>
        </p:txBody>
      </p:sp>
    </p:spTree>
    <p:extLst>
      <p:ext uri="{BB962C8B-B14F-4D97-AF65-F5344CB8AC3E}">
        <p14:creationId xmlns:p14="http://schemas.microsoft.com/office/powerpoint/2010/main" val="234246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3292AB6-653E-45B0-8AF9-6062833A5FFC}"/>
              </a:ext>
            </a:extLst>
          </p:cNvPr>
          <p:cNvSpPr>
            <a:spLocks noGrp="1"/>
          </p:cNvSpPr>
          <p:nvPr>
            <p:ph type="title"/>
          </p:nvPr>
        </p:nvSpPr>
        <p:spPr/>
        <p:txBody>
          <a:bodyPr/>
          <a:lstStyle/>
          <a:p>
            <a:r>
              <a:rPr lang="en-US" dirty="0"/>
              <a:t>Mind the question gap! Difference in outcomes?</a:t>
            </a:r>
            <a:endParaRPr lang="da-DK" dirty="0"/>
          </a:p>
        </p:txBody>
      </p:sp>
      <p:sp>
        <p:nvSpPr>
          <p:cNvPr id="3" name="Content Placeholder 2">
            <a:extLst>
              <a:ext uri="{FF2B5EF4-FFF2-40B4-BE49-F238E27FC236}">
                <a16:creationId xmlns:a16="http://schemas.microsoft.com/office/drawing/2014/main" id="{6FFA100A-57AD-45E9-8890-7D0BCEC7A310}"/>
              </a:ext>
            </a:extLst>
          </p:cNvPr>
          <p:cNvSpPr>
            <a:spLocks noGrp="1"/>
          </p:cNvSpPr>
          <p:nvPr>
            <p:ph sz="quarter" idx="18"/>
          </p:nvPr>
        </p:nvSpPr>
        <p:spPr/>
        <p:txBody>
          <a:bodyPr/>
          <a:lstStyle/>
          <a:p>
            <a:r>
              <a:rPr lang="en-US" dirty="0"/>
              <a:t>Where do you sit in the classroom?</a:t>
            </a:r>
          </a:p>
          <a:p>
            <a:r>
              <a:rPr lang="en-US" dirty="0"/>
              <a:t>Where are the windows? And the teacher’s computer screen and whiteboard?</a:t>
            </a:r>
          </a:p>
          <a:p>
            <a:r>
              <a:rPr lang="en-US" dirty="0"/>
              <a:t>Where does the teacher usually sit or stand?</a:t>
            </a:r>
          </a:p>
          <a:p>
            <a:r>
              <a:rPr lang="en-US" dirty="0"/>
              <a:t>Can you hear and understand what your teacher is saying?</a:t>
            </a:r>
          </a:p>
          <a:p>
            <a:r>
              <a:rPr lang="en-US" dirty="0"/>
              <a:t>What do you do if you cannot hear the teacher?</a:t>
            </a:r>
          </a:p>
          <a:p>
            <a:r>
              <a:rPr lang="en-US" dirty="0"/>
              <a:t>Tell me more about your day</a:t>
            </a:r>
          </a:p>
          <a:p>
            <a:r>
              <a:rPr lang="en-US" dirty="0"/>
              <a:t>How do you talk to your friends?</a:t>
            </a:r>
          </a:p>
          <a:p>
            <a:r>
              <a:rPr lang="en-US" dirty="0"/>
              <a:t>Your classroom looks busy, tell me about how you can hear your teacher</a:t>
            </a:r>
          </a:p>
          <a:p>
            <a:r>
              <a:rPr lang="en-US" dirty="0"/>
              <a:t>Tell me about play time</a:t>
            </a:r>
          </a:p>
          <a:p>
            <a:endParaRPr lang="en-US" dirty="0"/>
          </a:p>
          <a:p>
            <a:endParaRPr lang="da-DK" dirty="0"/>
          </a:p>
        </p:txBody>
      </p:sp>
      <p:pic>
        <p:nvPicPr>
          <p:cNvPr id="6" name="Picture Placeholder 5" descr="A picture containing indoor, building, yellow, blue&#10;&#10;Description automatically generated">
            <a:extLst>
              <a:ext uri="{FF2B5EF4-FFF2-40B4-BE49-F238E27FC236}">
                <a16:creationId xmlns:a16="http://schemas.microsoft.com/office/drawing/2014/main" id="{32EB8349-9F4B-4AC7-91BF-D941B8D1102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644764D6-03E4-4B33-8F3F-C36375647E39}"/>
              </a:ext>
            </a:extLst>
          </p:cNvPr>
          <p:cNvSpPr>
            <a:spLocks noGrp="1"/>
          </p:cNvSpPr>
          <p:nvPr>
            <p:ph type="sldNum" sz="quarter" idx="17"/>
          </p:nvPr>
        </p:nvSpPr>
        <p:spPr/>
        <p:txBody>
          <a:bodyPr/>
          <a:lstStyle/>
          <a:p>
            <a:r>
              <a:rPr lang="en-GB" dirty="0">
                <a:solidFill>
                  <a:schemeClr val="bg1"/>
                </a:solidFill>
              </a:rPr>
              <a:t>Slide </a:t>
            </a:r>
            <a:fld id="{23AA811B-2EBD-4900-905E-5BE206449611}" type="slidenum">
              <a:rPr lang="en-GB" smtClean="0">
                <a:solidFill>
                  <a:schemeClr val="bg1"/>
                </a:solidFill>
              </a:rPr>
              <a:pPr/>
              <a:t>21</a:t>
            </a:fld>
            <a:endParaRPr lang="en-GB" dirty="0">
              <a:solidFill>
                <a:schemeClr val="bg1"/>
              </a:solidFill>
            </a:endParaRPr>
          </a:p>
        </p:txBody>
      </p:sp>
    </p:spTree>
    <p:extLst>
      <p:ext uri="{BB962C8B-B14F-4D97-AF65-F5344CB8AC3E}">
        <p14:creationId xmlns:p14="http://schemas.microsoft.com/office/powerpoint/2010/main" val="203791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ith collar shirt&#10;&#10;Description automatically generated">
            <a:extLst>
              <a:ext uri="{FF2B5EF4-FFF2-40B4-BE49-F238E27FC236}">
                <a16:creationId xmlns:a16="http://schemas.microsoft.com/office/drawing/2014/main" id="{DA40343F-9EED-4820-AA03-A37287423C1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10" name="Title 9">
            <a:extLst>
              <a:ext uri="{FF2B5EF4-FFF2-40B4-BE49-F238E27FC236}">
                <a16:creationId xmlns:a16="http://schemas.microsoft.com/office/drawing/2014/main" id="{BEEB1E62-A497-472A-83C3-CC972D84158D}"/>
              </a:ext>
            </a:extLst>
          </p:cNvPr>
          <p:cNvSpPr>
            <a:spLocks noGrp="1"/>
          </p:cNvSpPr>
          <p:nvPr>
            <p:ph type="title"/>
          </p:nvPr>
        </p:nvSpPr>
        <p:spPr/>
        <p:txBody>
          <a:bodyPr/>
          <a:lstStyle/>
          <a:p>
            <a:r>
              <a:rPr lang="en-US" dirty="0"/>
              <a:t>What is self-determination? </a:t>
            </a:r>
            <a:endParaRPr lang="da-DK" dirty="0"/>
          </a:p>
        </p:txBody>
      </p:sp>
      <p:sp>
        <p:nvSpPr>
          <p:cNvPr id="3" name="Content Placeholder 2">
            <a:extLst>
              <a:ext uri="{FF2B5EF4-FFF2-40B4-BE49-F238E27FC236}">
                <a16:creationId xmlns:a16="http://schemas.microsoft.com/office/drawing/2014/main" id="{B69CFC1D-D031-4F88-82B4-7BD553C4B732}"/>
              </a:ext>
            </a:extLst>
          </p:cNvPr>
          <p:cNvSpPr>
            <a:spLocks noGrp="1"/>
          </p:cNvSpPr>
          <p:nvPr>
            <p:ph sz="quarter" idx="18"/>
          </p:nvPr>
        </p:nvSpPr>
        <p:spPr>
          <a:xfrm>
            <a:off x="539750" y="1347788"/>
            <a:ext cx="5556250" cy="4675187"/>
          </a:xfrm>
        </p:spPr>
        <p:txBody>
          <a:bodyPr/>
          <a:lstStyle/>
          <a:p>
            <a:r>
              <a:rPr lang="en-US" sz="1400" dirty="0"/>
              <a:t>Ability for individuals to live their lives as they choose, consistent with their own values, preferences, and abilities</a:t>
            </a:r>
          </a:p>
          <a:p>
            <a:r>
              <a:rPr lang="en-US" sz="1400" dirty="0"/>
              <a:t>Attitudes and abilities that lead people to set goals for themselves, and to take the initiative to reach these goals </a:t>
            </a:r>
          </a:p>
          <a:p>
            <a:r>
              <a:rPr lang="en-US" sz="1400" dirty="0"/>
              <a:t>Making one’s own choices, learning to effectively solve problems, and taking control and responsibility for one's life</a:t>
            </a:r>
          </a:p>
          <a:p>
            <a:r>
              <a:rPr lang="en-US" sz="1400" dirty="0"/>
              <a:t>Accepting the consequences of making choices</a:t>
            </a:r>
            <a:br>
              <a:rPr lang="en-US" sz="1400" dirty="0"/>
            </a:br>
            <a:endParaRPr lang="en-US" sz="1400" dirty="0"/>
          </a:p>
          <a:p>
            <a:pPr lvl="6" indent="-180000">
              <a:buNone/>
            </a:pPr>
            <a:r>
              <a:rPr lang="en-US" sz="1600" dirty="0"/>
              <a:t>Examples?</a:t>
            </a:r>
          </a:p>
          <a:p>
            <a:pPr marL="0" indent="0">
              <a:buNone/>
            </a:pPr>
            <a:endParaRPr lang="en-US" sz="1400" dirty="0"/>
          </a:p>
          <a:p>
            <a:pPr marL="0" indent="0">
              <a:buNone/>
            </a:pPr>
            <a:endParaRPr lang="en-US" dirty="0"/>
          </a:p>
          <a:p>
            <a:endParaRPr lang="da-DK" dirty="0"/>
          </a:p>
        </p:txBody>
      </p:sp>
      <p:sp>
        <p:nvSpPr>
          <p:cNvPr id="5" name="Slide Number Placeholder 4">
            <a:extLst>
              <a:ext uri="{FF2B5EF4-FFF2-40B4-BE49-F238E27FC236}">
                <a16:creationId xmlns:a16="http://schemas.microsoft.com/office/drawing/2014/main" id="{32AFC8DA-678C-4230-BDCC-8E4F2767DE17}"/>
              </a:ext>
            </a:extLst>
          </p:cNvPr>
          <p:cNvSpPr>
            <a:spLocks noGrp="1"/>
          </p:cNvSpPr>
          <p:nvPr>
            <p:ph type="sldNum" sz="quarter" idx="17"/>
          </p:nvPr>
        </p:nvSpPr>
        <p:spPr/>
        <p:txBody>
          <a:bodyPr/>
          <a:lstStyle/>
          <a:p>
            <a:r>
              <a:rPr lang="en-GB" dirty="0">
                <a:solidFill>
                  <a:schemeClr val="bg1"/>
                </a:solidFill>
              </a:rPr>
              <a:t>Slide </a:t>
            </a:r>
            <a:fld id="{23AA811B-2EBD-4900-905E-5BE206449611}" type="slidenum">
              <a:rPr lang="en-GB" smtClean="0">
                <a:solidFill>
                  <a:schemeClr val="bg1"/>
                </a:solidFill>
              </a:rPr>
              <a:pPr/>
              <a:t>22</a:t>
            </a:fld>
            <a:endParaRPr lang="en-GB" dirty="0">
              <a:solidFill>
                <a:schemeClr val="bg1"/>
              </a:solidFill>
            </a:endParaRPr>
          </a:p>
        </p:txBody>
      </p:sp>
    </p:spTree>
    <p:extLst>
      <p:ext uri="{BB962C8B-B14F-4D97-AF65-F5344CB8AC3E}">
        <p14:creationId xmlns:p14="http://schemas.microsoft.com/office/powerpoint/2010/main" val="140176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EEB1E62-A497-472A-83C3-CC972D84158D}"/>
              </a:ext>
            </a:extLst>
          </p:cNvPr>
          <p:cNvSpPr>
            <a:spLocks noGrp="1"/>
          </p:cNvSpPr>
          <p:nvPr>
            <p:ph type="title"/>
          </p:nvPr>
        </p:nvSpPr>
        <p:spPr/>
        <p:txBody>
          <a:bodyPr/>
          <a:lstStyle/>
          <a:p>
            <a:r>
              <a:rPr lang="en-ZA" dirty="0"/>
              <a:t>Components of </a:t>
            </a:r>
            <a:br>
              <a:rPr lang="en-ZA" dirty="0"/>
            </a:br>
            <a:r>
              <a:rPr lang="en-ZA" dirty="0"/>
              <a:t>self-determination</a:t>
            </a:r>
            <a:endParaRPr lang="da-DK" dirty="0"/>
          </a:p>
        </p:txBody>
      </p:sp>
      <p:sp>
        <p:nvSpPr>
          <p:cNvPr id="3" name="Content Placeholder 2">
            <a:extLst>
              <a:ext uri="{FF2B5EF4-FFF2-40B4-BE49-F238E27FC236}">
                <a16:creationId xmlns:a16="http://schemas.microsoft.com/office/drawing/2014/main" id="{B69CFC1D-D031-4F88-82B4-7BD553C4B732}"/>
              </a:ext>
            </a:extLst>
          </p:cNvPr>
          <p:cNvSpPr>
            <a:spLocks noGrp="1"/>
          </p:cNvSpPr>
          <p:nvPr>
            <p:ph sz="quarter" idx="18"/>
          </p:nvPr>
        </p:nvSpPr>
        <p:spPr/>
        <p:txBody>
          <a:bodyPr/>
          <a:lstStyle/>
          <a:p>
            <a:pPr marL="342900" indent="-342900"/>
            <a:r>
              <a:rPr lang="en-ZA" dirty="0"/>
              <a:t>Self-awareness / self-knowledge</a:t>
            </a:r>
          </a:p>
          <a:p>
            <a:pPr marL="342900" indent="-342900"/>
            <a:r>
              <a:rPr lang="en-ZA" dirty="0"/>
              <a:t>Choice / decision-making</a:t>
            </a:r>
          </a:p>
          <a:p>
            <a:pPr marL="342900" indent="-342900"/>
            <a:r>
              <a:rPr lang="en-ZA" dirty="0"/>
              <a:t>Problem-solving</a:t>
            </a:r>
          </a:p>
          <a:p>
            <a:pPr marL="342900" indent="-342900"/>
            <a:r>
              <a:rPr lang="en-ZA" dirty="0"/>
              <a:t>Self-regulation / self-management</a:t>
            </a:r>
          </a:p>
          <a:p>
            <a:pPr marL="342900" indent="-342900"/>
            <a:r>
              <a:rPr lang="en-ZA" dirty="0"/>
              <a:t>Self-advocacy</a:t>
            </a:r>
          </a:p>
          <a:p>
            <a:endParaRPr lang="en-ZA" dirty="0"/>
          </a:p>
        </p:txBody>
      </p:sp>
      <p:pic>
        <p:nvPicPr>
          <p:cNvPr id="8" name="Picture Placeholder 7" descr="A picture containing indoor, table, sitting, little&#10;&#10;Description automatically generated">
            <a:extLst>
              <a:ext uri="{FF2B5EF4-FFF2-40B4-BE49-F238E27FC236}">
                <a16:creationId xmlns:a16="http://schemas.microsoft.com/office/drawing/2014/main" id="{1EDBDD4A-5709-4907-80C4-98C861C3546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32AFC8DA-678C-4230-BDCC-8E4F2767DE17}"/>
              </a:ext>
            </a:extLst>
          </p:cNvPr>
          <p:cNvSpPr>
            <a:spLocks noGrp="1"/>
          </p:cNvSpPr>
          <p:nvPr>
            <p:ph type="sldNum" sz="quarter" idx="17"/>
          </p:nvPr>
        </p:nvSpPr>
        <p:spPr/>
        <p:txBody>
          <a:bodyPr/>
          <a:lstStyle/>
          <a:p>
            <a:r>
              <a:rPr lang="en-GB"/>
              <a:t>Slide </a:t>
            </a:r>
            <a:fld id="{23AA811B-2EBD-4900-905E-5BE206449611}" type="slidenum">
              <a:rPr lang="en-GB" smtClean="0"/>
              <a:pPr/>
              <a:t>23</a:t>
            </a:fld>
            <a:endParaRPr lang="en-GB" dirty="0"/>
          </a:p>
        </p:txBody>
      </p:sp>
    </p:spTree>
    <p:extLst>
      <p:ext uri="{BB962C8B-B14F-4D97-AF65-F5344CB8AC3E}">
        <p14:creationId xmlns:p14="http://schemas.microsoft.com/office/powerpoint/2010/main" val="198463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EEB1E62-A497-472A-83C3-CC972D84158D}"/>
              </a:ext>
            </a:extLst>
          </p:cNvPr>
          <p:cNvSpPr>
            <a:spLocks noGrp="1"/>
          </p:cNvSpPr>
          <p:nvPr>
            <p:ph type="title"/>
          </p:nvPr>
        </p:nvSpPr>
        <p:spPr/>
        <p:txBody>
          <a:bodyPr/>
          <a:lstStyle/>
          <a:p>
            <a:r>
              <a:rPr lang="en-ZA" dirty="0"/>
              <a:t>Impact of self-determination </a:t>
            </a:r>
            <a:endParaRPr lang="da-DK" dirty="0"/>
          </a:p>
        </p:txBody>
      </p:sp>
      <p:sp>
        <p:nvSpPr>
          <p:cNvPr id="3" name="Content Placeholder 2">
            <a:extLst>
              <a:ext uri="{FF2B5EF4-FFF2-40B4-BE49-F238E27FC236}">
                <a16:creationId xmlns:a16="http://schemas.microsoft.com/office/drawing/2014/main" id="{B69CFC1D-D031-4F88-82B4-7BD553C4B732}"/>
              </a:ext>
            </a:extLst>
          </p:cNvPr>
          <p:cNvSpPr>
            <a:spLocks noGrp="1"/>
          </p:cNvSpPr>
          <p:nvPr>
            <p:ph idx="1"/>
          </p:nvPr>
        </p:nvSpPr>
        <p:spPr/>
        <p:txBody>
          <a:bodyPr/>
          <a:lstStyle/>
          <a:p>
            <a:r>
              <a:rPr lang="en-ZA" dirty="0"/>
              <a:t>Research indicates that it is possible to teach SD skills </a:t>
            </a:r>
            <a:r>
              <a:rPr lang="en-ZA" dirty="0">
                <a:solidFill>
                  <a:schemeClr val="bg1">
                    <a:lumMod val="65000"/>
                  </a:schemeClr>
                </a:solidFill>
              </a:rPr>
              <a:t>(</a:t>
            </a:r>
            <a:r>
              <a:rPr lang="en-ZA" dirty="0" err="1">
                <a:solidFill>
                  <a:schemeClr val="bg1">
                    <a:lumMod val="65000"/>
                  </a:schemeClr>
                </a:solidFill>
              </a:rPr>
              <a:t>Luckner</a:t>
            </a:r>
            <a:r>
              <a:rPr lang="en-ZA" dirty="0">
                <a:solidFill>
                  <a:schemeClr val="bg1">
                    <a:lumMod val="65000"/>
                  </a:schemeClr>
                </a:solidFill>
              </a:rPr>
              <a:t> &amp; </a:t>
            </a:r>
            <a:r>
              <a:rPr lang="en-ZA" dirty="0" err="1">
                <a:solidFill>
                  <a:schemeClr val="bg1">
                    <a:lumMod val="65000"/>
                  </a:schemeClr>
                </a:solidFill>
              </a:rPr>
              <a:t>Sebald</a:t>
            </a:r>
            <a:r>
              <a:rPr lang="en-ZA" dirty="0">
                <a:solidFill>
                  <a:schemeClr val="bg1">
                    <a:lumMod val="65000"/>
                  </a:schemeClr>
                </a:solidFill>
              </a:rPr>
              <a:t>, 2013)</a:t>
            </a:r>
          </a:p>
          <a:p>
            <a:r>
              <a:rPr lang="en-ZA" dirty="0"/>
              <a:t>SD correlates with higher academic performance</a:t>
            </a:r>
          </a:p>
          <a:p>
            <a:r>
              <a:rPr lang="en-ZA" dirty="0"/>
              <a:t>Positive transition outcomes, incl. higher levels of employment and independence</a:t>
            </a:r>
          </a:p>
          <a:p>
            <a:r>
              <a:rPr lang="en-ZA" dirty="0"/>
              <a:t>Increased community participation</a:t>
            </a:r>
          </a:p>
          <a:p>
            <a:r>
              <a:rPr lang="en-ZA" dirty="0"/>
              <a:t>Success in postsecondary education</a:t>
            </a:r>
          </a:p>
          <a:p>
            <a:r>
              <a:rPr lang="en-ZA" dirty="0"/>
              <a:t>Increased quality of life</a:t>
            </a:r>
          </a:p>
          <a:p>
            <a:endParaRPr lang="en-ZA" dirty="0"/>
          </a:p>
        </p:txBody>
      </p:sp>
      <p:sp>
        <p:nvSpPr>
          <p:cNvPr id="5" name="Slide Number Placeholder 4">
            <a:extLst>
              <a:ext uri="{FF2B5EF4-FFF2-40B4-BE49-F238E27FC236}">
                <a16:creationId xmlns:a16="http://schemas.microsoft.com/office/drawing/2014/main" id="{32AFC8DA-678C-4230-BDCC-8E4F2767DE17}"/>
              </a:ext>
            </a:extLst>
          </p:cNvPr>
          <p:cNvSpPr>
            <a:spLocks noGrp="1"/>
          </p:cNvSpPr>
          <p:nvPr>
            <p:ph type="sldNum" sz="quarter" idx="12"/>
          </p:nvPr>
        </p:nvSpPr>
        <p:spPr/>
        <p:txBody>
          <a:bodyPr/>
          <a:lstStyle/>
          <a:p>
            <a:r>
              <a:rPr lang="en-GB"/>
              <a:t>Slide </a:t>
            </a:r>
            <a:fld id="{23AA811B-2EBD-4900-905E-5BE206449611}" type="slidenum">
              <a:rPr lang="en-GB" smtClean="0"/>
              <a:pPr/>
              <a:t>24</a:t>
            </a:fld>
            <a:endParaRPr lang="en-GB" dirty="0"/>
          </a:p>
        </p:txBody>
      </p:sp>
      <p:pic>
        <p:nvPicPr>
          <p:cNvPr id="12" name="Picture Placeholder 10">
            <a:extLst>
              <a:ext uri="{FF2B5EF4-FFF2-40B4-BE49-F238E27FC236}">
                <a16:creationId xmlns:a16="http://schemas.microsoft.com/office/drawing/2014/main" id="{880579D5-2B5D-4F15-A1C6-39E924F9EB9A}"/>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7625867" y="1346851"/>
            <a:ext cx="3383187" cy="2236273"/>
          </a:xfrm>
        </p:spPr>
      </p:pic>
      <p:pic>
        <p:nvPicPr>
          <p:cNvPr id="13" name="Picture Placeholder 11">
            <a:extLst>
              <a:ext uri="{FF2B5EF4-FFF2-40B4-BE49-F238E27FC236}">
                <a16:creationId xmlns:a16="http://schemas.microsoft.com/office/drawing/2014/main" id="{58AA2B9F-02BE-4FEC-B1A2-3B2377E3A2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25867" y="3778572"/>
            <a:ext cx="3383187" cy="2232124"/>
          </a:xfrm>
          <a:prstGeom prst="rect">
            <a:avLst/>
          </a:prstGeom>
        </p:spPr>
      </p:pic>
    </p:spTree>
    <p:extLst>
      <p:ext uri="{BB962C8B-B14F-4D97-AF65-F5344CB8AC3E}">
        <p14:creationId xmlns:p14="http://schemas.microsoft.com/office/powerpoint/2010/main" val="33438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5">
            <a:extLst>
              <a:ext uri="{FF2B5EF4-FFF2-40B4-BE49-F238E27FC236}">
                <a16:creationId xmlns:a16="http://schemas.microsoft.com/office/drawing/2014/main" id="{3BE6686C-5A06-4D86-97C7-AEF83B0AC39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8064500" y="0"/>
            <a:ext cx="4124325" cy="6858000"/>
          </a:xfrm>
        </p:spPr>
      </p:pic>
      <p:sp>
        <p:nvSpPr>
          <p:cNvPr id="10" name="Title 9">
            <a:extLst>
              <a:ext uri="{FF2B5EF4-FFF2-40B4-BE49-F238E27FC236}">
                <a16:creationId xmlns:a16="http://schemas.microsoft.com/office/drawing/2014/main" id="{BEEB1E62-A497-472A-83C3-CC972D84158D}"/>
              </a:ext>
            </a:extLst>
          </p:cNvPr>
          <p:cNvSpPr>
            <a:spLocks noGrp="1"/>
          </p:cNvSpPr>
          <p:nvPr>
            <p:ph type="title"/>
          </p:nvPr>
        </p:nvSpPr>
        <p:spPr/>
        <p:txBody>
          <a:bodyPr/>
          <a:lstStyle/>
          <a:p>
            <a:r>
              <a:rPr lang="en-US" dirty="0"/>
              <a:t>Self-determination and </a:t>
            </a:r>
            <a:br>
              <a:rPr lang="en-US" dirty="0"/>
            </a:br>
            <a:r>
              <a:rPr lang="en-US" dirty="0"/>
              <a:t>children with disabilities</a:t>
            </a:r>
            <a:endParaRPr lang="da-DK" dirty="0"/>
          </a:p>
        </p:txBody>
      </p:sp>
      <p:sp>
        <p:nvSpPr>
          <p:cNvPr id="3" name="Content Placeholder 2">
            <a:extLst>
              <a:ext uri="{FF2B5EF4-FFF2-40B4-BE49-F238E27FC236}">
                <a16:creationId xmlns:a16="http://schemas.microsoft.com/office/drawing/2014/main" id="{B69CFC1D-D031-4F88-82B4-7BD553C4B732}"/>
              </a:ext>
            </a:extLst>
          </p:cNvPr>
          <p:cNvSpPr>
            <a:spLocks noGrp="1"/>
          </p:cNvSpPr>
          <p:nvPr>
            <p:ph sz="quarter" idx="18"/>
          </p:nvPr>
        </p:nvSpPr>
        <p:spPr>
          <a:xfrm>
            <a:off x="539750" y="1347788"/>
            <a:ext cx="3587750" cy="4675187"/>
          </a:xfrm>
        </p:spPr>
        <p:txBody>
          <a:bodyPr/>
          <a:lstStyle/>
          <a:p>
            <a:r>
              <a:rPr lang="en-US" dirty="0"/>
              <a:t>Disabilities tend to limit the degree to which children become more self-determined</a:t>
            </a:r>
          </a:p>
          <a:p>
            <a:r>
              <a:rPr lang="en-US" dirty="0"/>
              <a:t>Goal: support students’ growth in self-determination</a:t>
            </a:r>
          </a:p>
          <a:p>
            <a:r>
              <a:rPr lang="en-US" dirty="0"/>
              <a:t>Hearing impaired children may demonstrate a learned helplessness - give up without trying:</a:t>
            </a:r>
          </a:p>
          <a:p>
            <a:pPr lvl="1"/>
            <a:r>
              <a:rPr lang="en-US" dirty="0"/>
              <a:t>Due to previous failure</a:t>
            </a:r>
          </a:p>
          <a:p>
            <a:pPr lvl="1"/>
            <a:r>
              <a:rPr lang="en-US" dirty="0"/>
              <a:t>Used to adults providing help</a:t>
            </a:r>
          </a:p>
          <a:p>
            <a:pPr lvl="1"/>
            <a:r>
              <a:rPr lang="en-US" dirty="0"/>
              <a:t>No opportunities to make choices and decisions for themselves</a:t>
            </a:r>
          </a:p>
          <a:p>
            <a:endParaRPr lang="en-US" dirty="0"/>
          </a:p>
          <a:p>
            <a:endParaRPr lang="en-ZA" dirty="0"/>
          </a:p>
        </p:txBody>
      </p:sp>
      <p:sp>
        <p:nvSpPr>
          <p:cNvPr id="5" name="Slide Number Placeholder 4">
            <a:extLst>
              <a:ext uri="{FF2B5EF4-FFF2-40B4-BE49-F238E27FC236}">
                <a16:creationId xmlns:a16="http://schemas.microsoft.com/office/drawing/2014/main" id="{32AFC8DA-678C-4230-BDCC-8E4F2767DE17}"/>
              </a:ext>
            </a:extLst>
          </p:cNvPr>
          <p:cNvSpPr>
            <a:spLocks noGrp="1"/>
          </p:cNvSpPr>
          <p:nvPr>
            <p:ph type="sldNum" sz="quarter" idx="17"/>
          </p:nvPr>
        </p:nvSpPr>
        <p:spPr/>
        <p:txBody>
          <a:bodyPr/>
          <a:lstStyle/>
          <a:p>
            <a:r>
              <a:rPr lang="en-GB" dirty="0">
                <a:solidFill>
                  <a:schemeClr val="bg1"/>
                </a:solidFill>
              </a:rPr>
              <a:t>Slide </a:t>
            </a:r>
            <a:fld id="{23AA811B-2EBD-4900-905E-5BE206449611}" type="slidenum">
              <a:rPr lang="en-GB" smtClean="0">
                <a:solidFill>
                  <a:schemeClr val="bg1"/>
                </a:solidFill>
              </a:rPr>
              <a:pPr/>
              <a:t>25</a:t>
            </a:fld>
            <a:endParaRPr lang="en-GB" dirty="0">
              <a:solidFill>
                <a:schemeClr val="bg1"/>
              </a:solidFill>
            </a:endParaRPr>
          </a:p>
        </p:txBody>
      </p:sp>
      <p:sp>
        <p:nvSpPr>
          <p:cNvPr id="12" name="Content Placeholder 11">
            <a:extLst>
              <a:ext uri="{FF2B5EF4-FFF2-40B4-BE49-F238E27FC236}">
                <a16:creationId xmlns:a16="http://schemas.microsoft.com/office/drawing/2014/main" id="{B8E64C74-850A-4BA7-9377-50CB4B09E207}"/>
              </a:ext>
            </a:extLst>
          </p:cNvPr>
          <p:cNvSpPr>
            <a:spLocks noGrp="1"/>
          </p:cNvSpPr>
          <p:nvPr>
            <p:ph sz="quarter" idx="19"/>
          </p:nvPr>
        </p:nvSpPr>
        <p:spPr/>
        <p:txBody>
          <a:bodyPr/>
          <a:lstStyle/>
          <a:p>
            <a:pPr>
              <a:buClr>
                <a:schemeClr val="accent1"/>
              </a:buClr>
            </a:pPr>
            <a:r>
              <a:rPr lang="en-US" dirty="0">
                <a:solidFill>
                  <a:schemeClr val="accent1"/>
                </a:solidFill>
              </a:rPr>
              <a:t>Promote active involvement in:</a:t>
            </a:r>
          </a:p>
          <a:p>
            <a:pPr lvl="1">
              <a:buClr>
                <a:schemeClr val="accent1"/>
              </a:buClr>
            </a:pPr>
            <a:r>
              <a:rPr lang="en-US" dirty="0">
                <a:solidFill>
                  <a:schemeClr val="accent1"/>
                </a:solidFill>
              </a:rPr>
              <a:t>Problem solving, decision making</a:t>
            </a:r>
          </a:p>
          <a:p>
            <a:pPr lvl="1">
              <a:buClr>
                <a:schemeClr val="accent1"/>
              </a:buClr>
            </a:pPr>
            <a:r>
              <a:rPr lang="en-US" dirty="0">
                <a:solidFill>
                  <a:schemeClr val="accent1"/>
                </a:solidFill>
              </a:rPr>
              <a:t>Self-advocacy, self-awareness</a:t>
            </a:r>
          </a:p>
          <a:p>
            <a:pPr lvl="1">
              <a:buClr>
                <a:schemeClr val="accent1"/>
              </a:buClr>
            </a:pPr>
            <a:r>
              <a:rPr lang="en-US" dirty="0">
                <a:solidFill>
                  <a:schemeClr val="accent1"/>
                </a:solidFill>
              </a:rPr>
              <a:t>Student directed (active) learning</a:t>
            </a:r>
          </a:p>
          <a:p>
            <a:endParaRPr lang="da-DK" dirty="0"/>
          </a:p>
        </p:txBody>
      </p:sp>
    </p:spTree>
    <p:extLst>
      <p:ext uri="{BB962C8B-B14F-4D97-AF65-F5344CB8AC3E}">
        <p14:creationId xmlns:p14="http://schemas.microsoft.com/office/powerpoint/2010/main" val="13020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A82F-95B7-4641-9837-405DD60B3A7D}"/>
              </a:ext>
            </a:extLst>
          </p:cNvPr>
          <p:cNvSpPr txBox="1">
            <a:spLocks noGrp="1"/>
          </p:cNvSpPr>
          <p:nvPr>
            <p:ph type="ctrTitle"/>
          </p:nvPr>
        </p:nvSpPr>
        <p:spPr/>
        <p:txBody>
          <a:bodyPr/>
          <a:lstStyle/>
          <a:p>
            <a:pPr lvl="0"/>
            <a:r>
              <a:rPr lang="en-US"/>
              <a:t>02.</a:t>
            </a:r>
            <a:endParaRPr lang="da-DK"/>
          </a:p>
        </p:txBody>
      </p:sp>
      <p:sp>
        <p:nvSpPr>
          <p:cNvPr id="3" name="Subtitle 2">
            <a:extLst>
              <a:ext uri="{FF2B5EF4-FFF2-40B4-BE49-F238E27FC236}">
                <a16:creationId xmlns:a16="http://schemas.microsoft.com/office/drawing/2014/main" id="{D23DE993-D365-4783-89A4-2B56BD8D29D9}"/>
              </a:ext>
            </a:extLst>
          </p:cNvPr>
          <p:cNvSpPr txBox="1">
            <a:spLocks noGrp="1"/>
          </p:cNvSpPr>
          <p:nvPr>
            <p:ph type="subTitle" idx="1"/>
          </p:nvPr>
        </p:nvSpPr>
        <p:spPr/>
        <p:txBody>
          <a:bodyPr/>
          <a:lstStyle/>
          <a:p>
            <a:pPr lvl="0"/>
            <a:r>
              <a:rPr lang="en-ZA" dirty="0"/>
              <a:t>Tools Supporting FCC and CCC </a:t>
            </a:r>
            <a:endParaRPr lang="da-DK" dirty="0"/>
          </a:p>
        </p:txBody>
      </p:sp>
      <p:sp>
        <p:nvSpPr>
          <p:cNvPr id="4" name="Slide Number Placeholder 3">
            <a:extLst>
              <a:ext uri="{FF2B5EF4-FFF2-40B4-BE49-F238E27FC236}">
                <a16:creationId xmlns:a16="http://schemas.microsoft.com/office/drawing/2014/main" id="{8E7C7772-ECA0-4962-BFE1-343040063D44}"/>
              </a:ext>
            </a:extLst>
          </p:cNvPr>
          <p:cNvSpPr txBox="1"/>
          <p:nvPr/>
        </p:nvSpPr>
        <p:spPr>
          <a:xfrm>
            <a:off x="0" y="6876004"/>
            <a:ext cx="0" cy="0"/>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 b="0" i="0" u="none" strike="noStrike" kern="1200" cap="none" spc="0" baseline="0" dirty="0">
              <a:solidFill>
                <a:srgbClr val="94B37C"/>
              </a:solidFill>
              <a:uFillTx/>
              <a:latin typeface="Montserrat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6049-61E6-4C4B-BA2F-28E2B9CDA347}"/>
              </a:ext>
            </a:extLst>
          </p:cNvPr>
          <p:cNvSpPr>
            <a:spLocks noGrp="1"/>
          </p:cNvSpPr>
          <p:nvPr>
            <p:ph type="title"/>
          </p:nvPr>
        </p:nvSpPr>
        <p:spPr/>
        <p:txBody>
          <a:bodyPr/>
          <a:lstStyle/>
          <a:p>
            <a:r>
              <a:rPr lang="en-US" dirty="0"/>
              <a:t>Part 2: Tools supporting </a:t>
            </a:r>
            <a:r>
              <a:rPr lang="en-US" dirty="0" err="1"/>
              <a:t>ToM</a:t>
            </a:r>
            <a:r>
              <a:rPr lang="en-US" dirty="0"/>
              <a:t>, self-determination, and narrative play</a:t>
            </a:r>
            <a:endParaRPr lang="da-DK" dirty="0"/>
          </a:p>
        </p:txBody>
      </p:sp>
      <p:sp>
        <p:nvSpPr>
          <p:cNvPr id="3" name="Slide Number Placeholder 2">
            <a:extLst>
              <a:ext uri="{FF2B5EF4-FFF2-40B4-BE49-F238E27FC236}">
                <a16:creationId xmlns:a16="http://schemas.microsoft.com/office/drawing/2014/main" id="{089F1B96-CB71-4BB0-A242-630399977B9A}"/>
              </a:ext>
            </a:extLst>
          </p:cNvPr>
          <p:cNvSpPr>
            <a:spLocks noGrp="1"/>
          </p:cNvSpPr>
          <p:nvPr>
            <p:ph type="sldNum" sz="quarter" idx="12"/>
          </p:nvPr>
        </p:nvSpPr>
        <p:spPr/>
        <p:txBody>
          <a:bodyPr/>
          <a:lstStyle/>
          <a:p>
            <a:r>
              <a:rPr lang="en-GB"/>
              <a:t>Slide </a:t>
            </a:r>
            <a:fld id="{23AA811B-2EBD-4900-905E-5BE206449611}" type="slidenum">
              <a:rPr lang="en-GB" smtClean="0"/>
              <a:pPr/>
              <a:t>27</a:t>
            </a:fld>
            <a:endParaRPr lang="en-GB" dirty="0"/>
          </a:p>
        </p:txBody>
      </p:sp>
      <p:graphicFrame>
        <p:nvGraphicFramePr>
          <p:cNvPr id="5" name="Table 4">
            <a:extLst>
              <a:ext uri="{FF2B5EF4-FFF2-40B4-BE49-F238E27FC236}">
                <a16:creationId xmlns:a16="http://schemas.microsoft.com/office/drawing/2014/main" id="{401AA3DB-ACBD-4C7F-9987-3AE3376EF5CE}"/>
              </a:ext>
            </a:extLst>
          </p:cNvPr>
          <p:cNvGraphicFramePr>
            <a:graphicFrameLocks noGrp="1"/>
          </p:cNvGraphicFramePr>
          <p:nvPr>
            <p:extLst>
              <p:ext uri="{D42A27DB-BD31-4B8C-83A1-F6EECF244321}">
                <p14:modId xmlns:p14="http://schemas.microsoft.com/office/powerpoint/2010/main" val="1712227120"/>
              </p:ext>
            </p:extLst>
          </p:nvPr>
        </p:nvGraphicFramePr>
        <p:xfrm>
          <a:off x="544512" y="1168494"/>
          <a:ext cx="11102971" cy="5077222"/>
        </p:xfrm>
        <a:graphic>
          <a:graphicData uri="http://schemas.openxmlformats.org/drawingml/2006/table">
            <a:tbl>
              <a:tblPr firstRow="1" firstCol="1" bandRow="1">
                <a:tableStyleId>{5C22544A-7EE6-4342-B048-85BDC9FD1C3A}</a:tableStyleId>
              </a:tblPr>
              <a:tblGrid>
                <a:gridCol w="1690687">
                  <a:extLst>
                    <a:ext uri="{9D8B030D-6E8A-4147-A177-3AD203B41FA5}">
                      <a16:colId xmlns:a16="http://schemas.microsoft.com/office/drawing/2014/main" val="20000"/>
                    </a:ext>
                  </a:extLst>
                </a:gridCol>
                <a:gridCol w="1237673">
                  <a:extLst>
                    <a:ext uri="{9D8B030D-6E8A-4147-A177-3AD203B41FA5}">
                      <a16:colId xmlns:a16="http://schemas.microsoft.com/office/drawing/2014/main" val="20001"/>
                    </a:ext>
                  </a:extLst>
                </a:gridCol>
                <a:gridCol w="1570181">
                  <a:extLst>
                    <a:ext uri="{9D8B030D-6E8A-4147-A177-3AD203B41FA5}">
                      <a16:colId xmlns:a16="http://schemas.microsoft.com/office/drawing/2014/main" val="20002"/>
                    </a:ext>
                  </a:extLst>
                </a:gridCol>
                <a:gridCol w="1597889">
                  <a:extLst>
                    <a:ext uri="{9D8B030D-6E8A-4147-A177-3AD203B41FA5}">
                      <a16:colId xmlns:a16="http://schemas.microsoft.com/office/drawing/2014/main" val="20003"/>
                    </a:ext>
                  </a:extLst>
                </a:gridCol>
                <a:gridCol w="1653309">
                  <a:extLst>
                    <a:ext uri="{9D8B030D-6E8A-4147-A177-3AD203B41FA5}">
                      <a16:colId xmlns:a16="http://schemas.microsoft.com/office/drawing/2014/main" val="20004"/>
                    </a:ext>
                  </a:extLst>
                </a:gridCol>
                <a:gridCol w="1736436">
                  <a:extLst>
                    <a:ext uri="{9D8B030D-6E8A-4147-A177-3AD203B41FA5}">
                      <a16:colId xmlns:a16="http://schemas.microsoft.com/office/drawing/2014/main" val="20005"/>
                    </a:ext>
                  </a:extLst>
                </a:gridCol>
                <a:gridCol w="1616796">
                  <a:extLst>
                    <a:ext uri="{9D8B030D-6E8A-4147-A177-3AD203B41FA5}">
                      <a16:colId xmlns:a16="http://schemas.microsoft.com/office/drawing/2014/main" val="20006"/>
                    </a:ext>
                  </a:extLst>
                </a:gridCol>
              </a:tblGrid>
              <a:tr h="1592763">
                <a:tc>
                  <a:txBody>
                    <a:bodyPr/>
                    <a:lstStyle/>
                    <a:p>
                      <a:pPr>
                        <a:lnSpc>
                          <a:spcPct val="107000"/>
                        </a:lnSpc>
                        <a:spcAft>
                          <a:spcPts val="0"/>
                        </a:spcAft>
                      </a:pPr>
                      <a:endParaRPr lang="en-US" sz="1100" noProof="0" dirty="0">
                        <a:effectLst/>
                        <a:latin typeface="+mj-lt"/>
                      </a:endParaRPr>
                    </a:p>
                    <a:p>
                      <a:pPr>
                        <a:lnSpc>
                          <a:spcPct val="107000"/>
                        </a:lnSpc>
                        <a:spcAft>
                          <a:spcPts val="0"/>
                        </a:spcAft>
                      </a:pPr>
                      <a:br>
                        <a:rPr lang="en-US" sz="1100" noProof="0" dirty="0">
                          <a:effectLst/>
                          <a:latin typeface="+mj-lt"/>
                        </a:rPr>
                      </a:br>
                      <a:r>
                        <a:rPr lang="en-US" sz="1100" noProof="0" dirty="0">
                          <a:effectLst/>
                          <a:latin typeface="+mj-lt"/>
                        </a:rPr>
                        <a:t>                    Patient        </a:t>
                      </a:r>
                    </a:p>
                    <a:p>
                      <a:pPr>
                        <a:lnSpc>
                          <a:spcPct val="107000"/>
                        </a:lnSpc>
                        <a:spcAft>
                          <a:spcPts val="0"/>
                        </a:spcAft>
                      </a:pPr>
                      <a:endParaRPr lang="en-US" sz="1100" noProof="0">
                        <a:effectLst/>
                        <a:latin typeface="+mj-lt"/>
                      </a:endParaRPr>
                    </a:p>
                    <a:p>
                      <a:pPr>
                        <a:lnSpc>
                          <a:spcPct val="107000"/>
                        </a:lnSpc>
                        <a:spcAft>
                          <a:spcPts val="0"/>
                        </a:spcAft>
                      </a:pPr>
                      <a:endParaRPr lang="en-US" sz="1100" noProof="0">
                        <a:effectLst/>
                        <a:latin typeface="+mj-lt"/>
                      </a:endParaRPr>
                    </a:p>
                    <a:p>
                      <a:pPr>
                        <a:lnSpc>
                          <a:spcPct val="107000"/>
                        </a:lnSpc>
                        <a:spcAft>
                          <a:spcPts val="0"/>
                        </a:spcAft>
                      </a:pPr>
                      <a:endParaRPr lang="en-US" sz="1100" noProof="0">
                        <a:effectLst/>
                        <a:latin typeface="+mj-lt"/>
                      </a:endParaRPr>
                    </a:p>
                    <a:p>
                      <a:pPr>
                        <a:lnSpc>
                          <a:spcPct val="107000"/>
                        </a:lnSpc>
                        <a:spcAft>
                          <a:spcPts val="0"/>
                        </a:spcAft>
                      </a:pPr>
                      <a:r>
                        <a:rPr lang="en-US" sz="1100" noProof="0" dirty="0">
                          <a:effectLst/>
                          <a:latin typeface="+mj-lt"/>
                        </a:rPr>
                        <a:t>Who is </a:t>
                      </a:r>
                    </a:p>
                    <a:p>
                      <a:pPr>
                        <a:lnSpc>
                          <a:spcPct val="107000"/>
                        </a:lnSpc>
                        <a:spcAft>
                          <a:spcPts val="0"/>
                        </a:spcAft>
                      </a:pPr>
                      <a:r>
                        <a:rPr lang="en-US" sz="1100" noProof="0" dirty="0">
                          <a:effectLst/>
                          <a:latin typeface="+mj-lt"/>
                        </a:rPr>
                        <a:t>it for?</a:t>
                      </a:r>
                    </a:p>
                    <a:p>
                      <a:pPr>
                        <a:lnSpc>
                          <a:spcPct val="107000"/>
                        </a:lnSpc>
                        <a:spcAft>
                          <a:spcPts val="0"/>
                        </a:spcAft>
                      </a:pP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noProof="0" dirty="0">
                        <a:effectLst/>
                        <a:latin typeface="+mj-lt"/>
                      </a:endParaRPr>
                    </a:p>
                    <a:p>
                      <a:pPr algn="ctr">
                        <a:lnSpc>
                          <a:spcPct val="107000"/>
                        </a:lnSpc>
                        <a:spcAft>
                          <a:spcPts val="0"/>
                        </a:spcAft>
                      </a:pPr>
                      <a:endParaRPr lang="en-US" sz="1100" noProof="0" dirty="0">
                        <a:effectLst/>
                        <a:latin typeface="+mj-lt"/>
                      </a:endParaRPr>
                    </a:p>
                    <a:p>
                      <a:pPr algn="ctr">
                        <a:lnSpc>
                          <a:spcPct val="107000"/>
                        </a:lnSpc>
                        <a:spcAft>
                          <a:spcPts val="0"/>
                        </a:spcAft>
                      </a:pPr>
                      <a:r>
                        <a:rPr lang="en-US" sz="1100" noProof="0" dirty="0">
                          <a:effectLst/>
                          <a:latin typeface="+mj-lt"/>
                        </a:rPr>
                        <a:t>0-3 years</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noProof="0">
                        <a:effectLst/>
                        <a:latin typeface="+mj-lt"/>
                      </a:endParaRPr>
                    </a:p>
                    <a:p>
                      <a:pPr algn="ctr">
                        <a:lnSpc>
                          <a:spcPct val="107000"/>
                        </a:lnSpc>
                        <a:spcAft>
                          <a:spcPts val="0"/>
                        </a:spcAft>
                      </a:pPr>
                      <a:endParaRPr lang="en-US" sz="1100" noProof="0" dirty="0">
                        <a:effectLst/>
                        <a:latin typeface="+mj-lt"/>
                      </a:endParaRPr>
                    </a:p>
                    <a:p>
                      <a:pPr algn="ctr">
                        <a:lnSpc>
                          <a:spcPct val="107000"/>
                        </a:lnSpc>
                        <a:spcAft>
                          <a:spcPts val="0"/>
                        </a:spcAft>
                      </a:pPr>
                      <a:r>
                        <a:rPr lang="en-US" sz="1100" noProof="0" dirty="0">
                          <a:effectLst/>
                          <a:latin typeface="+mj-lt"/>
                        </a:rPr>
                        <a:t>3-6 years</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noProof="0" dirty="0">
                        <a:effectLst/>
                        <a:latin typeface="+mj-lt"/>
                      </a:endParaRPr>
                    </a:p>
                    <a:p>
                      <a:pPr algn="ctr">
                        <a:lnSpc>
                          <a:spcPct val="107000"/>
                        </a:lnSpc>
                        <a:spcAft>
                          <a:spcPts val="0"/>
                        </a:spcAft>
                      </a:pPr>
                      <a:endParaRPr lang="en-US" sz="1100" noProof="0" dirty="0">
                        <a:effectLst/>
                        <a:latin typeface="+mj-lt"/>
                      </a:endParaRPr>
                    </a:p>
                    <a:p>
                      <a:pPr algn="ctr">
                        <a:lnSpc>
                          <a:spcPct val="107000"/>
                        </a:lnSpc>
                        <a:spcAft>
                          <a:spcPts val="0"/>
                        </a:spcAft>
                      </a:pPr>
                      <a:r>
                        <a:rPr lang="en-US" sz="1100" noProof="0" dirty="0">
                          <a:effectLst/>
                          <a:latin typeface="+mj-lt"/>
                        </a:rPr>
                        <a:t>6-9 years</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noProof="0" dirty="0">
                        <a:effectLst/>
                        <a:latin typeface="+mj-lt"/>
                      </a:endParaRPr>
                    </a:p>
                    <a:p>
                      <a:pPr algn="ctr">
                        <a:lnSpc>
                          <a:spcPct val="107000"/>
                        </a:lnSpc>
                        <a:spcAft>
                          <a:spcPts val="0"/>
                        </a:spcAft>
                      </a:pPr>
                      <a:endParaRPr lang="en-US" sz="1100" noProof="0" dirty="0">
                        <a:effectLst/>
                        <a:latin typeface="+mj-lt"/>
                      </a:endParaRPr>
                    </a:p>
                    <a:p>
                      <a:pPr algn="ctr">
                        <a:lnSpc>
                          <a:spcPct val="107000"/>
                        </a:lnSpc>
                        <a:spcAft>
                          <a:spcPts val="0"/>
                        </a:spcAft>
                      </a:pPr>
                      <a:r>
                        <a:rPr lang="en-US" sz="1100" noProof="0" dirty="0">
                          <a:effectLst/>
                          <a:latin typeface="+mj-lt"/>
                        </a:rPr>
                        <a:t>9-12 years</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noProof="0" dirty="0">
                        <a:effectLst/>
                        <a:latin typeface="+mj-lt"/>
                      </a:endParaRPr>
                    </a:p>
                    <a:p>
                      <a:pPr algn="ctr">
                        <a:lnSpc>
                          <a:spcPct val="107000"/>
                        </a:lnSpc>
                        <a:spcAft>
                          <a:spcPts val="0"/>
                        </a:spcAft>
                      </a:pPr>
                      <a:endParaRPr lang="en-US" sz="1100" noProof="0" dirty="0">
                        <a:effectLst/>
                        <a:latin typeface="+mj-lt"/>
                      </a:endParaRPr>
                    </a:p>
                    <a:p>
                      <a:pPr algn="ctr">
                        <a:lnSpc>
                          <a:spcPct val="107000"/>
                        </a:lnSpc>
                        <a:spcAft>
                          <a:spcPts val="0"/>
                        </a:spcAft>
                      </a:pPr>
                      <a:r>
                        <a:rPr lang="en-US" sz="1100" noProof="0" dirty="0">
                          <a:effectLst/>
                          <a:latin typeface="+mj-lt"/>
                        </a:rPr>
                        <a:t>12-18 years</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noProof="0" dirty="0">
                        <a:effectLst/>
                        <a:latin typeface="+mj-lt"/>
                      </a:endParaRPr>
                    </a:p>
                    <a:p>
                      <a:pPr algn="ctr">
                        <a:lnSpc>
                          <a:spcPct val="107000"/>
                        </a:lnSpc>
                        <a:spcAft>
                          <a:spcPts val="0"/>
                        </a:spcAft>
                      </a:pPr>
                      <a:endParaRPr lang="en-US" sz="1100" noProof="0" dirty="0">
                        <a:effectLst/>
                        <a:latin typeface="+mj-lt"/>
                      </a:endParaRPr>
                    </a:p>
                    <a:p>
                      <a:pPr algn="ctr">
                        <a:lnSpc>
                          <a:spcPct val="107000"/>
                        </a:lnSpc>
                        <a:spcAft>
                          <a:spcPts val="0"/>
                        </a:spcAft>
                      </a:pPr>
                      <a:r>
                        <a:rPr lang="en-US" sz="1100" noProof="0" dirty="0">
                          <a:effectLst/>
                          <a:latin typeface="+mj-lt"/>
                        </a:rPr>
                        <a:t>18+ years</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82697">
                <a:tc>
                  <a:txBody>
                    <a:bodyPr/>
                    <a:lstStyle/>
                    <a:p>
                      <a:pPr>
                        <a:lnSpc>
                          <a:spcPct val="107000"/>
                        </a:lnSpc>
                        <a:spcAft>
                          <a:spcPts val="0"/>
                        </a:spcAft>
                      </a:pPr>
                      <a:r>
                        <a:rPr lang="en-US" sz="1100" noProof="0" dirty="0">
                          <a:effectLst/>
                          <a:latin typeface="+mj-lt"/>
                        </a:rPr>
                        <a:t>Professionals </a:t>
                      </a:r>
                      <a:endParaRPr lang="en-US" sz="1100" noProof="0">
                        <a:effectLst/>
                        <a:latin typeface="+mj-lt"/>
                      </a:endParaRPr>
                    </a:p>
                    <a:p>
                      <a:pPr>
                        <a:lnSpc>
                          <a:spcPct val="107000"/>
                        </a:lnSpc>
                        <a:spcAft>
                          <a:spcPts val="0"/>
                        </a:spcAft>
                      </a:pPr>
                      <a:r>
                        <a:rPr lang="en-US" sz="1100" noProof="0" dirty="0">
                          <a:effectLst/>
                          <a:latin typeface="+mj-lt"/>
                        </a:rPr>
                        <a:t>(in clinic)</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My Hearing Explained for Children</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My World</a:t>
                      </a:r>
                    </a:p>
                    <a:p>
                      <a:pPr>
                        <a:lnSpc>
                          <a:spcPct val="107000"/>
                        </a:lnSpc>
                        <a:spcAft>
                          <a:spcPts val="0"/>
                        </a:spcAft>
                      </a:pP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50" kern="1200" noProof="0" dirty="0">
                          <a:solidFill>
                            <a:schemeClr val="dk1"/>
                          </a:solidFill>
                          <a:effectLst/>
                          <a:latin typeface="+mn-lt"/>
                          <a:ea typeface="+mn-ea"/>
                          <a:cs typeface="+mn-cs"/>
                        </a:rPr>
                        <a:t>My Hearing Explained for Children</a:t>
                      </a:r>
                    </a:p>
                    <a:p>
                      <a:pPr>
                        <a:lnSpc>
                          <a:spcPct val="107000"/>
                        </a:lnSpc>
                        <a:spcAft>
                          <a:spcPts val="0"/>
                        </a:spcAft>
                      </a:pPr>
                      <a:endParaRPr lang="en-US" sz="1050" kern="1200" noProof="0" dirty="0">
                        <a:solidFill>
                          <a:schemeClr val="dk1"/>
                        </a:solidFill>
                        <a:effectLst/>
                        <a:latin typeface="+mn-lt"/>
                        <a:ea typeface="+mn-ea"/>
                        <a:cs typeface="+mn-cs"/>
                      </a:endParaRPr>
                    </a:p>
                  </a:txBody>
                  <a:tcPr marL="68580" marR="68580" marT="72000" marB="0"/>
                </a:tc>
                <a:tc>
                  <a:txBody>
                    <a:bodyPr/>
                    <a:lstStyle/>
                    <a:p>
                      <a:pPr>
                        <a:lnSpc>
                          <a:spcPct val="107000"/>
                        </a:lnSpc>
                        <a:spcAft>
                          <a:spcPts val="0"/>
                        </a:spcAft>
                      </a:pPr>
                      <a:r>
                        <a:rPr lang="en-US" sz="1050" noProof="0" dirty="0">
                          <a:effectLst/>
                        </a:rPr>
                        <a:t>My World</a:t>
                      </a:r>
                    </a:p>
                    <a:p>
                      <a:pPr>
                        <a:lnSpc>
                          <a:spcPct val="107000"/>
                        </a:lnSpc>
                        <a:spcAft>
                          <a:spcPts val="0"/>
                        </a:spcAft>
                      </a:pP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kern="1200" noProof="0" dirty="0">
                          <a:solidFill>
                            <a:schemeClr val="dk1"/>
                          </a:solidFill>
                          <a:effectLst/>
                          <a:latin typeface="+mn-lt"/>
                          <a:ea typeface="+mn-ea"/>
                          <a:cs typeface="+mn-cs"/>
                        </a:rPr>
                        <a:t>My Hearing Explained</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kern="1200" noProof="0" dirty="0">
                          <a:solidFill>
                            <a:schemeClr val="dk1"/>
                          </a:solidFill>
                          <a:effectLst/>
                          <a:latin typeface="+mn-lt"/>
                          <a:ea typeface="+mn-ea"/>
                          <a:cs typeface="+mn-cs"/>
                        </a:rPr>
                        <a:t>For Children</a:t>
                      </a:r>
                    </a:p>
                    <a:p>
                      <a:pPr>
                        <a:lnSpc>
                          <a:spcPct val="107000"/>
                        </a:lnSpc>
                        <a:spcAft>
                          <a:spcPts val="0"/>
                        </a:spcAft>
                      </a:pP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kern="1200" noProof="0" dirty="0">
                          <a:solidFill>
                            <a:schemeClr val="dk1"/>
                          </a:solidFill>
                          <a:effectLst/>
                          <a:latin typeface="+mn-lt"/>
                          <a:ea typeface="+mn-ea"/>
                          <a:cs typeface="+mn-cs"/>
                        </a:rPr>
                        <a:t>Living Well for Tweens</a:t>
                      </a:r>
                    </a:p>
                    <a:p>
                      <a:pPr>
                        <a:lnSpc>
                          <a:spcPct val="107000"/>
                        </a:lnSpc>
                        <a:spcAft>
                          <a:spcPts val="0"/>
                        </a:spcAft>
                      </a:pPr>
                      <a:endParaRPr lang="en-US" sz="1050" kern="1200" noProof="0" dirty="0">
                        <a:solidFill>
                          <a:schemeClr val="dk1"/>
                        </a:solidFill>
                        <a:effectLst/>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kern="1200" noProof="0" dirty="0">
                          <a:solidFill>
                            <a:schemeClr val="dk1"/>
                          </a:solidFill>
                          <a:effectLst/>
                          <a:latin typeface="+mn-lt"/>
                          <a:ea typeface="+mn-ea"/>
                          <a:cs typeface="+mn-cs"/>
                        </a:rPr>
                        <a:t>My Hearing Explained for Children</a:t>
                      </a:r>
                    </a:p>
                    <a:p>
                      <a:pPr>
                        <a:lnSpc>
                          <a:spcPct val="107000"/>
                        </a:lnSpc>
                        <a:spcAft>
                          <a:spcPts val="0"/>
                        </a:spcAft>
                      </a:pPr>
                      <a:endParaRPr lang="en-US" sz="1050" kern="1200" noProof="0" dirty="0">
                        <a:solidFill>
                          <a:schemeClr val="dk1"/>
                        </a:solidFill>
                        <a:effectLst/>
                        <a:latin typeface="+mn-lt"/>
                        <a:ea typeface="+mn-ea"/>
                        <a:cs typeface="+mn-cs"/>
                      </a:endParaRPr>
                    </a:p>
                  </a:txBody>
                  <a:tcPr marL="68580" marR="68580" marT="72000" marB="0"/>
                </a:tc>
                <a:tc>
                  <a:txBody>
                    <a:bodyPr/>
                    <a:lstStyle/>
                    <a:p>
                      <a:pPr marL="0" algn="l" defTabSz="457200" rtl="0" eaLnBrk="1" latinLnBrk="0" hangingPunct="1">
                        <a:lnSpc>
                          <a:spcPct val="107000"/>
                        </a:lnSpc>
                        <a:spcAft>
                          <a:spcPts val="0"/>
                        </a:spcAft>
                      </a:pPr>
                      <a:r>
                        <a:rPr lang="en-US" sz="1050" kern="1200" noProof="0" dirty="0">
                          <a:solidFill>
                            <a:schemeClr val="dk1"/>
                          </a:solidFill>
                          <a:effectLst/>
                          <a:latin typeface="+mn-lt"/>
                          <a:ea typeface="+mn-ea"/>
                          <a:cs typeface="+mn-cs"/>
                        </a:rPr>
                        <a:t>Living Well for Teens</a:t>
                      </a:r>
                    </a:p>
                    <a:p>
                      <a:pPr marL="0" algn="l" defTabSz="457200" rtl="0" eaLnBrk="1" latinLnBrk="0" hangingPunct="1">
                        <a:lnSpc>
                          <a:spcPct val="107000"/>
                        </a:lnSpc>
                        <a:spcAft>
                          <a:spcPts val="0"/>
                        </a:spcAft>
                      </a:pPr>
                      <a:endParaRPr lang="en-US" sz="1050" kern="1200" noProof="0" dirty="0">
                        <a:solidFill>
                          <a:schemeClr val="dk1"/>
                        </a:solidFill>
                        <a:effectLst/>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kern="1200" noProof="0" dirty="0">
                          <a:solidFill>
                            <a:schemeClr val="dk1"/>
                          </a:solidFill>
                          <a:effectLst/>
                          <a:latin typeface="+mn-lt"/>
                          <a:ea typeface="+mn-ea"/>
                          <a:cs typeface="+mn-cs"/>
                        </a:rPr>
                        <a:t>My Hearing Explained for Children</a:t>
                      </a:r>
                    </a:p>
                    <a:p>
                      <a:pPr marL="0" algn="l" defTabSz="457200" rtl="0" eaLnBrk="1" latinLnBrk="0" hangingPunct="1">
                        <a:lnSpc>
                          <a:spcPct val="107000"/>
                        </a:lnSpc>
                        <a:spcAft>
                          <a:spcPts val="0"/>
                        </a:spcAft>
                      </a:pPr>
                      <a:endParaRPr lang="en-US" sz="1050" kern="1200" noProof="0" dirty="0">
                        <a:solidFill>
                          <a:schemeClr val="dk1"/>
                        </a:solidFill>
                        <a:effectLst/>
                        <a:latin typeface="+mn-lt"/>
                        <a:ea typeface="+mn-ea"/>
                        <a:cs typeface="+mn-cs"/>
                      </a:endParaRPr>
                    </a:p>
                  </a:txBody>
                  <a:tcPr marL="68580" marR="68580" marT="7200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kern="1200" noProof="0" dirty="0">
                          <a:solidFill>
                            <a:schemeClr val="dk1"/>
                          </a:solidFill>
                          <a:effectLst/>
                          <a:latin typeface="+mn-lt"/>
                          <a:ea typeface="+mn-ea"/>
                          <a:cs typeface="+mn-cs"/>
                        </a:rPr>
                        <a:t>My Hearing Explained</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050" kern="1200" noProof="0">
                        <a:solidFill>
                          <a:schemeClr val="dk1"/>
                        </a:solidFill>
                        <a:effectLst/>
                        <a:latin typeface="+mn-lt"/>
                        <a:ea typeface="+mn-ea"/>
                        <a:cs typeface="+mn-cs"/>
                      </a:endParaRPr>
                    </a:p>
                  </a:txBody>
                  <a:tcPr marL="68580" marR="68580" marT="72000" marB="0"/>
                </a:tc>
                <a:extLst>
                  <a:ext uri="{0D108BD9-81ED-4DB2-BD59-A6C34878D82A}">
                    <a16:rowId xmlns:a16="http://schemas.microsoft.com/office/drawing/2014/main" val="10001"/>
                  </a:ext>
                </a:extLst>
              </a:tr>
              <a:tr h="963196">
                <a:tc>
                  <a:txBody>
                    <a:bodyPr/>
                    <a:lstStyle/>
                    <a:p>
                      <a:pPr>
                        <a:lnSpc>
                          <a:spcPct val="107000"/>
                        </a:lnSpc>
                        <a:spcAft>
                          <a:spcPts val="0"/>
                        </a:spcAft>
                      </a:pPr>
                      <a:endParaRPr lang="en-US" sz="1100" noProof="0" dirty="0">
                        <a:effectLst/>
                        <a:latin typeface="+mj-lt"/>
                      </a:endParaRPr>
                    </a:p>
                    <a:p>
                      <a:pPr>
                        <a:lnSpc>
                          <a:spcPct val="107000"/>
                        </a:lnSpc>
                        <a:spcAft>
                          <a:spcPts val="0"/>
                        </a:spcAft>
                      </a:pPr>
                      <a:r>
                        <a:rPr lang="en-US" sz="1100" noProof="0" dirty="0">
                          <a:effectLst/>
                          <a:latin typeface="+mj-lt"/>
                        </a:rPr>
                        <a:t>Child / Young Person</a:t>
                      </a:r>
                    </a:p>
                    <a:p>
                      <a:pPr>
                        <a:lnSpc>
                          <a:spcPct val="107000"/>
                        </a:lnSpc>
                        <a:spcAft>
                          <a:spcPts val="0"/>
                        </a:spcAft>
                      </a:pPr>
                      <a:r>
                        <a:rPr lang="en-US" sz="1100" noProof="0" dirty="0">
                          <a:effectLst/>
                          <a:latin typeface="+mj-lt"/>
                        </a:rPr>
                        <a:t>(self-administered)</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marL="0" marR="0" lvl="0" indent="0" algn="l" rtl="0" eaLnBrk="1" fontAlgn="auto" latinLnBrk="0" hangingPunct="1">
                        <a:lnSpc>
                          <a:spcPct val="107000"/>
                        </a:lnSpc>
                        <a:spcBef>
                          <a:spcPts val="0"/>
                        </a:spcBef>
                        <a:spcAft>
                          <a:spcPts val="0"/>
                        </a:spcAft>
                        <a:buClrTx/>
                        <a:buSzTx/>
                        <a:buFontTx/>
                        <a:buNone/>
                      </a:pPr>
                      <a:r>
                        <a:rPr lang="en-US" sz="1050" noProof="0" dirty="0">
                          <a:effectLst/>
                        </a:rPr>
                        <a:t>Growing up with </a:t>
                      </a:r>
                      <a:endParaRPr lang="en-US" sz="1050" noProof="0">
                        <a:effectLst/>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noProof="0" dirty="0">
                          <a:effectLst/>
                        </a:rPr>
                        <a:t>Hearing Loss age 3-6</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marL="0" marR="0" lvl="0" indent="0" algn="l" rtl="0" eaLnBrk="1" fontAlgn="auto" latinLnBrk="0" hangingPunct="1">
                        <a:lnSpc>
                          <a:spcPct val="107000"/>
                        </a:lnSpc>
                        <a:spcBef>
                          <a:spcPts val="0"/>
                        </a:spcBef>
                        <a:spcAft>
                          <a:spcPts val="0"/>
                        </a:spcAft>
                        <a:buClrTx/>
                        <a:buSzTx/>
                        <a:buFontTx/>
                        <a:buNone/>
                      </a:pPr>
                      <a:r>
                        <a:rPr lang="en-US" sz="1050" noProof="0" dirty="0">
                          <a:effectLst/>
                        </a:rPr>
                        <a:t>Growing up with </a:t>
                      </a:r>
                      <a:endParaRPr lang="en-US" sz="1050" noProof="0">
                        <a:effectLst/>
                      </a:endParaRPr>
                    </a:p>
                    <a:p>
                      <a:pPr marL="0" marR="0" lvl="0" indent="0" algn="l" rtl="0" eaLnBrk="1" fontAlgn="auto" latinLnBrk="0" hangingPunct="1">
                        <a:lnSpc>
                          <a:spcPct val="107000"/>
                        </a:lnSpc>
                        <a:spcBef>
                          <a:spcPts val="0"/>
                        </a:spcBef>
                        <a:spcAft>
                          <a:spcPts val="0"/>
                        </a:spcAft>
                        <a:buClrTx/>
                        <a:buSzTx/>
                        <a:buFontTx/>
                        <a:buNone/>
                      </a:pPr>
                      <a:r>
                        <a:rPr lang="en-US" sz="1050" noProof="0" dirty="0">
                          <a:effectLst/>
                        </a:rPr>
                        <a:t>Hearing Loss  age 6-9</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marL="0" marR="0" lvl="0" indent="0" algn="l" rtl="0" eaLnBrk="1" fontAlgn="auto" latinLnBrk="0" hangingPunct="1">
                        <a:lnSpc>
                          <a:spcPct val="107000"/>
                        </a:lnSpc>
                        <a:spcBef>
                          <a:spcPts val="0"/>
                        </a:spcBef>
                        <a:spcAft>
                          <a:spcPts val="0"/>
                        </a:spcAft>
                        <a:buClrTx/>
                        <a:buSzTx/>
                        <a:buFontTx/>
                        <a:buNone/>
                      </a:pPr>
                      <a:r>
                        <a:rPr lang="en-US" sz="1050" noProof="0" dirty="0">
                          <a:effectLst/>
                        </a:rPr>
                        <a:t>Growing up with </a:t>
                      </a:r>
                      <a:endParaRPr lang="en-US" sz="1050" noProof="0">
                        <a:effectLst/>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noProof="0" dirty="0">
                          <a:effectLst/>
                        </a:rPr>
                        <a:t>Hearing Loss age 9-12</a:t>
                      </a:r>
                    </a:p>
                    <a:p>
                      <a:pPr>
                        <a:lnSpc>
                          <a:spcPct val="107000"/>
                        </a:lnSpc>
                        <a:spcAft>
                          <a:spcPts val="0"/>
                        </a:spcAft>
                      </a:pPr>
                      <a:endParaRPr lang="en-US" sz="1050" noProof="0" dirty="0">
                        <a:effectLst/>
                      </a:endParaRPr>
                    </a:p>
                    <a:p>
                      <a:pPr>
                        <a:lnSpc>
                          <a:spcPct val="107000"/>
                        </a:lnSpc>
                        <a:spcAft>
                          <a:spcPts val="0"/>
                        </a:spcAft>
                      </a:pPr>
                      <a:r>
                        <a:rPr lang="en-US" sz="1050" noProof="0" dirty="0">
                          <a:effectLst/>
                        </a:rPr>
                        <a:t>Ida Telecare for Teens and Tweens</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marL="0" marR="0" lvl="0" indent="0" algn="l" rtl="0" eaLnBrk="1" fontAlgn="auto" latinLnBrk="0" hangingPunct="1">
                        <a:lnSpc>
                          <a:spcPct val="107000"/>
                        </a:lnSpc>
                        <a:spcBef>
                          <a:spcPts val="0"/>
                        </a:spcBef>
                        <a:spcAft>
                          <a:spcPts val="0"/>
                        </a:spcAft>
                        <a:buClrTx/>
                        <a:buSzTx/>
                        <a:buFontTx/>
                        <a:buNone/>
                      </a:pPr>
                      <a:r>
                        <a:rPr lang="en-US" sz="1050" noProof="0" dirty="0">
                          <a:effectLst/>
                        </a:rPr>
                        <a:t>Growing up with </a:t>
                      </a:r>
                      <a:endParaRPr lang="en-US" sz="1050" noProof="0">
                        <a:effectLst/>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noProof="0" dirty="0">
                          <a:effectLst/>
                        </a:rPr>
                        <a:t>Hearing Loss 12-18</a:t>
                      </a:r>
                    </a:p>
                    <a:p>
                      <a:pPr>
                        <a:lnSpc>
                          <a:spcPct val="107000"/>
                        </a:lnSpc>
                        <a:spcAft>
                          <a:spcPts val="0"/>
                        </a:spcAft>
                      </a:pPr>
                      <a:endParaRPr lang="en-US" sz="1050" noProof="0" dirty="0">
                        <a:effectLst/>
                      </a:endParaRPr>
                    </a:p>
                    <a:p>
                      <a:pPr>
                        <a:lnSpc>
                          <a:spcPct val="107000"/>
                        </a:lnSpc>
                        <a:spcAft>
                          <a:spcPts val="0"/>
                        </a:spcAft>
                      </a:pPr>
                      <a:r>
                        <a:rPr lang="en-US" sz="1050" noProof="0" dirty="0">
                          <a:effectLst/>
                        </a:rPr>
                        <a:t>Ida Telecare for Teens and Tweens</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Transitions Management age 18+</a:t>
                      </a:r>
                    </a:p>
                    <a:p>
                      <a:pPr>
                        <a:lnSpc>
                          <a:spcPct val="107000"/>
                        </a:lnSpc>
                        <a:spcAft>
                          <a:spcPts val="0"/>
                        </a:spcAft>
                      </a:pPr>
                      <a:endParaRPr lang="en-US" sz="1050" noProof="0" dirty="0">
                        <a:effectLst/>
                      </a:endParaRPr>
                    </a:p>
                    <a:p>
                      <a:pPr>
                        <a:lnSpc>
                          <a:spcPct val="107000"/>
                        </a:lnSpc>
                        <a:spcAft>
                          <a:spcPts val="0"/>
                        </a:spcAft>
                      </a:pPr>
                      <a:r>
                        <a:rPr lang="en-US" sz="1050" noProof="0" dirty="0">
                          <a:effectLst/>
                        </a:rPr>
                        <a:t>Ida Telecare for Teens and Tweens</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extLst>
                  <a:ext uri="{0D108BD9-81ED-4DB2-BD59-A6C34878D82A}">
                    <a16:rowId xmlns:a16="http://schemas.microsoft.com/office/drawing/2014/main" val="10002"/>
                  </a:ext>
                </a:extLst>
              </a:tr>
              <a:tr h="1236532">
                <a:tc>
                  <a:txBody>
                    <a:bodyPr/>
                    <a:lstStyle/>
                    <a:p>
                      <a:pPr>
                        <a:lnSpc>
                          <a:spcPct val="107000"/>
                        </a:lnSpc>
                        <a:spcAft>
                          <a:spcPts val="0"/>
                        </a:spcAft>
                      </a:pPr>
                      <a:endParaRPr lang="en-US" sz="1100" noProof="0" dirty="0">
                        <a:effectLst/>
                        <a:latin typeface="+mj-lt"/>
                      </a:endParaRPr>
                    </a:p>
                    <a:p>
                      <a:pPr>
                        <a:lnSpc>
                          <a:spcPct val="107000"/>
                        </a:lnSpc>
                        <a:spcAft>
                          <a:spcPts val="0"/>
                        </a:spcAft>
                      </a:pPr>
                      <a:r>
                        <a:rPr lang="en-US" sz="1100" noProof="0" dirty="0">
                          <a:effectLst/>
                          <a:latin typeface="+mj-lt"/>
                        </a:rPr>
                        <a:t>Parents </a:t>
                      </a:r>
                    </a:p>
                    <a:p>
                      <a:pPr>
                        <a:lnSpc>
                          <a:spcPct val="107000"/>
                        </a:lnSpc>
                        <a:spcAft>
                          <a:spcPts val="0"/>
                        </a:spcAft>
                      </a:pPr>
                      <a:r>
                        <a:rPr lang="en-US" sz="1100" noProof="0" dirty="0">
                          <a:effectLst/>
                          <a:latin typeface="+mj-lt"/>
                        </a:rPr>
                        <a:t>(self-administered)</a:t>
                      </a:r>
                      <a:endParaRPr lang="en-US" sz="1100" noProof="0" dirty="0">
                        <a:effectLst/>
                        <a:latin typeface="+mj-lt"/>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Growing up with Hearing Loss age 0-3</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My Turn to Talk for Parents</a:t>
                      </a:r>
                    </a:p>
                    <a:p>
                      <a:pPr>
                        <a:lnSpc>
                          <a:spcPct val="107000"/>
                        </a:lnSpc>
                        <a:spcAft>
                          <a:spcPts val="0"/>
                        </a:spcAft>
                      </a:pPr>
                      <a:endParaRPr lang="en-US" sz="1050" noProof="0" dirty="0">
                        <a:effectLst/>
                      </a:endParaRPr>
                    </a:p>
                    <a:p>
                      <a:pPr>
                        <a:lnSpc>
                          <a:spcPct val="107000"/>
                        </a:lnSpc>
                        <a:spcAft>
                          <a:spcPts val="0"/>
                        </a:spcAft>
                      </a:pPr>
                      <a:r>
                        <a:rPr lang="en-US" sz="1050" noProof="0" dirty="0">
                          <a:effectLst/>
                        </a:rPr>
                        <a:t>Growing up with Hearing Loss age 3-6</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My Turn to Talk for Parents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050" noProof="0" dirty="0">
                        <a:effectLst/>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noProof="0" dirty="0">
                          <a:effectLst/>
                        </a:rPr>
                        <a:t>Growing up with Hearing Loss age 6-9</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050" noProof="0">
                        <a:effectLst/>
                      </a:endParaRPr>
                    </a:p>
                  </a:txBody>
                  <a:tcPr marL="68580" marR="68580" marT="72000" marB="0"/>
                </a:tc>
                <a:tc>
                  <a:txBody>
                    <a:bodyPr/>
                    <a:lstStyle/>
                    <a:p>
                      <a:pPr>
                        <a:lnSpc>
                          <a:spcPct val="107000"/>
                        </a:lnSpc>
                        <a:spcAft>
                          <a:spcPts val="0"/>
                        </a:spcAft>
                      </a:pPr>
                      <a:r>
                        <a:rPr lang="en-US" sz="1050" noProof="0" dirty="0">
                          <a:effectLst/>
                        </a:rPr>
                        <a:t>My Turn to Talk for Parents</a:t>
                      </a:r>
                    </a:p>
                    <a:p>
                      <a:pPr>
                        <a:lnSpc>
                          <a:spcPct val="107000"/>
                        </a:lnSpc>
                        <a:spcAft>
                          <a:spcPts val="0"/>
                        </a:spcAft>
                      </a:pPr>
                      <a:endParaRPr lang="en-US" sz="1050" noProof="0" dirty="0">
                        <a:effectLst/>
                      </a:endParaRPr>
                    </a:p>
                    <a:p>
                      <a:pPr>
                        <a:lnSpc>
                          <a:spcPct val="107000"/>
                        </a:lnSpc>
                        <a:spcAft>
                          <a:spcPts val="0"/>
                        </a:spcAft>
                      </a:pPr>
                      <a:r>
                        <a:rPr lang="en-US" sz="1050" noProof="0" dirty="0">
                          <a:effectLst/>
                        </a:rPr>
                        <a:t>Growing up with Hearing Loss age 9-12</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My Turn to Talk for Parents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050" noProof="0">
                        <a:effectLst/>
                      </a:endParaRPr>
                    </a:p>
                    <a:p>
                      <a:pPr marL="0" marR="0" lvl="0" indent="0" algn="l" rtl="0" eaLnBrk="1" fontAlgn="auto" latinLnBrk="0" hangingPunct="1">
                        <a:lnSpc>
                          <a:spcPct val="107000"/>
                        </a:lnSpc>
                        <a:spcBef>
                          <a:spcPts val="0"/>
                        </a:spcBef>
                        <a:spcAft>
                          <a:spcPts val="0"/>
                        </a:spcAft>
                        <a:buClrTx/>
                        <a:buSzTx/>
                        <a:buFontTx/>
                        <a:buNone/>
                      </a:pPr>
                      <a:r>
                        <a:rPr lang="en-US" sz="1050" noProof="0" dirty="0">
                          <a:effectLst/>
                        </a:rPr>
                        <a:t>Growing up with </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050" noProof="0" dirty="0">
                          <a:effectLst/>
                        </a:rPr>
                        <a:t>Hearing Loss age 12-18+</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tc>
                  <a:txBody>
                    <a:bodyPr/>
                    <a:lstStyle/>
                    <a:p>
                      <a:pPr>
                        <a:lnSpc>
                          <a:spcPct val="107000"/>
                        </a:lnSpc>
                        <a:spcAft>
                          <a:spcPts val="0"/>
                        </a:spcAft>
                      </a:pPr>
                      <a:r>
                        <a:rPr lang="en-US" sz="1050" noProof="0" dirty="0">
                          <a:effectLst/>
                        </a:rPr>
                        <a:t> </a:t>
                      </a:r>
                      <a:endParaRPr lang="en-US"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2000" marB="0"/>
                </a:tc>
                <a:extLst>
                  <a:ext uri="{0D108BD9-81ED-4DB2-BD59-A6C34878D82A}">
                    <a16:rowId xmlns:a16="http://schemas.microsoft.com/office/drawing/2014/main" val="10003"/>
                  </a:ext>
                </a:extLst>
              </a:tr>
            </a:tbl>
          </a:graphicData>
        </a:graphic>
      </p:graphicFrame>
      <p:cxnSp>
        <p:nvCxnSpPr>
          <p:cNvPr id="6" name="Straight Connector 5">
            <a:extLst>
              <a:ext uri="{FF2B5EF4-FFF2-40B4-BE49-F238E27FC236}">
                <a16:creationId xmlns:a16="http://schemas.microsoft.com/office/drawing/2014/main" id="{4CC8C1E3-A80C-4EC3-B27F-AB3D04241528}"/>
              </a:ext>
            </a:extLst>
          </p:cNvPr>
          <p:cNvCxnSpPr>
            <a:cxnSpLocks/>
          </p:cNvCxnSpPr>
          <p:nvPr/>
        </p:nvCxnSpPr>
        <p:spPr>
          <a:xfrm>
            <a:off x="538163" y="1347788"/>
            <a:ext cx="1701800" cy="16078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FDA9E05-A39B-4265-89EF-8EDA0DEBE26D}"/>
              </a:ext>
            </a:extLst>
          </p:cNvPr>
          <p:cNvSpPr/>
          <p:nvPr/>
        </p:nvSpPr>
        <p:spPr>
          <a:xfrm>
            <a:off x="3374867" y="2922600"/>
            <a:ext cx="1115878" cy="356461"/>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10" name="Oval 9">
            <a:extLst>
              <a:ext uri="{FF2B5EF4-FFF2-40B4-BE49-F238E27FC236}">
                <a16:creationId xmlns:a16="http://schemas.microsoft.com/office/drawing/2014/main" id="{08BBF35F-E4C8-464E-8A29-C8E693DA802E}"/>
              </a:ext>
            </a:extLst>
          </p:cNvPr>
          <p:cNvSpPr/>
          <p:nvPr/>
        </p:nvSpPr>
        <p:spPr>
          <a:xfrm>
            <a:off x="4886460" y="2922600"/>
            <a:ext cx="1115878" cy="356461"/>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Tree>
    <p:extLst>
      <p:ext uri="{BB962C8B-B14F-4D97-AF65-F5344CB8AC3E}">
        <p14:creationId xmlns:p14="http://schemas.microsoft.com/office/powerpoint/2010/main" val="3347010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04CEC89-5664-41F9-A67F-71DEB0D12783}"/>
              </a:ext>
            </a:extLst>
          </p:cNvPr>
          <p:cNvSpPr>
            <a:spLocks noGrp="1"/>
          </p:cNvSpPr>
          <p:nvPr>
            <p:ph type="title"/>
          </p:nvPr>
        </p:nvSpPr>
        <p:spPr/>
        <p:txBody>
          <a:bodyPr/>
          <a:lstStyle/>
          <a:p>
            <a:r>
              <a:rPr lang="en-US" dirty="0"/>
              <a:t>Today: My World (ages 4-9)</a:t>
            </a:r>
            <a:endParaRPr lang="da-DK" dirty="0"/>
          </a:p>
        </p:txBody>
      </p:sp>
      <p:sp>
        <p:nvSpPr>
          <p:cNvPr id="3" name="Content Placeholder 2">
            <a:extLst>
              <a:ext uri="{FF2B5EF4-FFF2-40B4-BE49-F238E27FC236}">
                <a16:creationId xmlns:a16="http://schemas.microsoft.com/office/drawing/2014/main" id="{ABFECC87-ED4F-48AB-B8E4-CC5495AB6C8D}"/>
              </a:ext>
            </a:extLst>
          </p:cNvPr>
          <p:cNvSpPr>
            <a:spLocks noGrp="1"/>
          </p:cNvSpPr>
          <p:nvPr>
            <p:ph idx="1"/>
          </p:nvPr>
        </p:nvSpPr>
        <p:spPr/>
        <p:txBody>
          <a:bodyPr/>
          <a:lstStyle/>
          <a:p>
            <a:r>
              <a:rPr lang="en-GB" dirty="0"/>
              <a:t>What’s in the box?</a:t>
            </a:r>
          </a:p>
          <a:p>
            <a:pPr lvl="1"/>
            <a:r>
              <a:rPr lang="en-GB" dirty="0"/>
              <a:t>A board game structure</a:t>
            </a:r>
          </a:p>
          <a:p>
            <a:pPr lvl="1"/>
            <a:r>
              <a:rPr lang="en-GB" dirty="0"/>
              <a:t>3 different environments</a:t>
            </a:r>
          </a:p>
          <a:p>
            <a:pPr lvl="1"/>
            <a:r>
              <a:rPr lang="en-GB" dirty="0"/>
              <a:t>People playing pieces</a:t>
            </a:r>
          </a:p>
          <a:p>
            <a:pPr lvl="1"/>
            <a:r>
              <a:rPr lang="en-GB" dirty="0"/>
              <a:t>Everyday object playing pieces</a:t>
            </a:r>
          </a:p>
          <a:p>
            <a:endParaRPr lang="da-DK" dirty="0"/>
          </a:p>
        </p:txBody>
      </p:sp>
      <p:pic>
        <p:nvPicPr>
          <p:cNvPr id="6" name="Content Placeholder 6" descr="Karaktere_PPT.jpg">
            <a:extLst>
              <a:ext uri="{FF2B5EF4-FFF2-40B4-BE49-F238E27FC236}">
                <a16:creationId xmlns:a16="http://schemas.microsoft.com/office/drawing/2014/main" id="{826F949F-6BDC-4E65-8092-ADD64226BAB1}"/>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85579" b="-82459"/>
          <a:stretch/>
        </p:blipFill>
        <p:spPr>
          <a:xfrm>
            <a:off x="6183312" y="0"/>
            <a:ext cx="6008687" cy="6858000"/>
          </a:xfrm>
          <a:solidFill>
            <a:schemeClr val="bg1"/>
          </a:solidFill>
        </p:spPr>
      </p:pic>
      <p:sp>
        <p:nvSpPr>
          <p:cNvPr id="5" name="Slide Number Placeholder 4">
            <a:extLst>
              <a:ext uri="{FF2B5EF4-FFF2-40B4-BE49-F238E27FC236}">
                <a16:creationId xmlns:a16="http://schemas.microsoft.com/office/drawing/2014/main" id="{D6E79E60-D1DD-4942-93CB-60D99449092F}"/>
              </a:ext>
            </a:extLst>
          </p:cNvPr>
          <p:cNvSpPr>
            <a:spLocks noGrp="1"/>
          </p:cNvSpPr>
          <p:nvPr>
            <p:ph type="sldNum" sz="quarter" idx="12"/>
          </p:nvPr>
        </p:nvSpPr>
        <p:spPr/>
        <p:txBody>
          <a:bodyPr/>
          <a:lstStyle/>
          <a:p>
            <a:r>
              <a:rPr lang="en-GB"/>
              <a:t>Slide </a:t>
            </a:r>
            <a:fld id="{23AA811B-2EBD-4900-905E-5BE206449611}" type="slidenum">
              <a:rPr lang="en-GB" smtClean="0"/>
              <a:pPr/>
              <a:t>28</a:t>
            </a:fld>
            <a:endParaRPr lang="en-GB" dirty="0"/>
          </a:p>
        </p:txBody>
      </p:sp>
    </p:spTree>
    <p:extLst>
      <p:ext uri="{BB962C8B-B14F-4D97-AF65-F5344CB8AC3E}">
        <p14:creationId xmlns:p14="http://schemas.microsoft.com/office/powerpoint/2010/main" val="1746295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03E33-FC3D-43A9-B5E7-10C6622D70DB}"/>
              </a:ext>
            </a:extLst>
          </p:cNvPr>
          <p:cNvSpPr>
            <a:spLocks noGrp="1"/>
          </p:cNvSpPr>
          <p:nvPr>
            <p:ph type="sldNum" sz="quarter" idx="12"/>
          </p:nvPr>
        </p:nvSpPr>
        <p:spPr/>
        <p:txBody>
          <a:bodyPr/>
          <a:lstStyle/>
          <a:p>
            <a:r>
              <a:rPr lang="en-GB"/>
              <a:t>Slide </a:t>
            </a:r>
            <a:fld id="{23AA811B-2EBD-4900-905E-5BE206449611}" type="slidenum">
              <a:rPr lang="en-GB" smtClean="0"/>
              <a:pPr/>
              <a:t>29</a:t>
            </a:fld>
            <a:endParaRPr lang="en-GB" dirty="0"/>
          </a:p>
        </p:txBody>
      </p:sp>
      <p:pic>
        <p:nvPicPr>
          <p:cNvPr id="4" name="Picture 3">
            <a:extLst>
              <a:ext uri="{FF2B5EF4-FFF2-40B4-BE49-F238E27FC236}">
                <a16:creationId xmlns:a16="http://schemas.microsoft.com/office/drawing/2014/main" id="{8ED544D6-D5D7-4E2C-9E46-1195D6B86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6205" y="2250258"/>
            <a:ext cx="2719294" cy="1922616"/>
          </a:xfrm>
          <a:prstGeom prst="rect">
            <a:avLst/>
          </a:prstGeom>
        </p:spPr>
      </p:pic>
      <p:pic>
        <p:nvPicPr>
          <p:cNvPr id="5" name="Picture 4">
            <a:extLst>
              <a:ext uri="{FF2B5EF4-FFF2-40B4-BE49-F238E27FC236}">
                <a16:creationId xmlns:a16="http://schemas.microsoft.com/office/drawing/2014/main" id="{18E33AB1-97DE-4E18-B08F-2EED95EF5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854" y="3821996"/>
            <a:ext cx="2751404" cy="1945318"/>
          </a:xfrm>
          <a:prstGeom prst="rect">
            <a:avLst/>
          </a:prstGeom>
        </p:spPr>
      </p:pic>
      <p:pic>
        <p:nvPicPr>
          <p:cNvPr id="6" name="Picture 5">
            <a:extLst>
              <a:ext uri="{FF2B5EF4-FFF2-40B4-BE49-F238E27FC236}">
                <a16:creationId xmlns:a16="http://schemas.microsoft.com/office/drawing/2014/main" id="{20CB3BC3-3479-490A-9DAF-CE07CCE3A8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354" y="2000251"/>
            <a:ext cx="3426500" cy="2422630"/>
          </a:xfrm>
          <a:prstGeom prst="rect">
            <a:avLst/>
          </a:prstGeom>
        </p:spPr>
      </p:pic>
      <p:pic>
        <p:nvPicPr>
          <p:cNvPr id="7" name="Picture 6">
            <a:extLst>
              <a:ext uri="{FF2B5EF4-FFF2-40B4-BE49-F238E27FC236}">
                <a16:creationId xmlns:a16="http://schemas.microsoft.com/office/drawing/2014/main" id="{809AECBE-3D2F-449B-959B-D910F447B6C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940" b="43333"/>
          <a:stretch/>
        </p:blipFill>
        <p:spPr>
          <a:xfrm>
            <a:off x="8580710" y="3566966"/>
            <a:ext cx="3066778" cy="2200348"/>
          </a:xfrm>
          <a:prstGeom prst="rect">
            <a:avLst/>
          </a:prstGeom>
        </p:spPr>
      </p:pic>
      <p:sp>
        <p:nvSpPr>
          <p:cNvPr id="10" name="Content Placeholder 2">
            <a:extLst>
              <a:ext uri="{FF2B5EF4-FFF2-40B4-BE49-F238E27FC236}">
                <a16:creationId xmlns:a16="http://schemas.microsoft.com/office/drawing/2014/main" id="{534A5A76-C484-4861-BFB7-D63AB660FCA9}"/>
              </a:ext>
            </a:extLst>
          </p:cNvPr>
          <p:cNvSpPr txBox="1">
            <a:spLocks/>
          </p:cNvSpPr>
          <p:nvPr/>
        </p:nvSpPr>
        <p:spPr>
          <a:xfrm>
            <a:off x="539749" y="924701"/>
            <a:ext cx="11109600" cy="652217"/>
          </a:xfrm>
          <a:prstGeom prst="rect">
            <a:avLst/>
          </a:prstGeom>
        </p:spPr>
        <p:txBody>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Clr>
                <a:schemeClr val="accent2"/>
              </a:buClr>
              <a:buFont typeface="Montserrat" panose="00000500000000000000" pitchFamily="50"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600"/>
              </a:spcAft>
              <a:buClr>
                <a:srgbClr val="A1A1A1"/>
              </a:buClr>
              <a:buFont typeface="Montserrat" panose="00000500000000000000" pitchFamily="50"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accent2"/>
                </a:solidFill>
                <a:latin typeface="+mj-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j-lt"/>
                <a:ea typeface="+mn-ea"/>
                <a:cs typeface="+mn-cs"/>
              </a:defRPr>
            </a:lvl5pPr>
            <a:lvl6pPr marL="252000" indent="-252000" algn="l" defTabSz="914400" rtl="0" eaLnBrk="1" latinLnBrk="0" hangingPunct="1">
              <a:lnSpc>
                <a:spcPct val="90000"/>
              </a:lnSpc>
              <a:spcBef>
                <a:spcPts val="0"/>
              </a:spcBef>
              <a:spcAft>
                <a:spcPts val="1200"/>
              </a:spcAft>
              <a:buClr>
                <a:schemeClr val="accent2"/>
              </a:buClr>
              <a:buFont typeface="+mj-lt"/>
              <a:buAutoNum type="arabicPeriod"/>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baseline="0">
                <a:solidFill>
                  <a:schemeClr val="accent1"/>
                </a:solidFill>
                <a:latin typeface="+mj-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kern="1200" baseline="0">
                <a:solidFill>
                  <a:schemeClr val="accent2"/>
                </a:solidFill>
                <a:latin typeface="+mj-lt"/>
                <a:ea typeface="+mn-ea"/>
                <a:cs typeface="+mn-cs"/>
              </a:defRPr>
            </a:lvl9pPr>
          </a:lstStyle>
          <a:p>
            <a:r>
              <a:rPr lang="en-US" dirty="0"/>
              <a:t>Select an environment with the child and ask them to make it their own by using characters, furniture, etc.</a:t>
            </a:r>
            <a:endParaRPr lang="da-DK" dirty="0"/>
          </a:p>
        </p:txBody>
      </p:sp>
    </p:spTree>
    <p:extLst>
      <p:ext uri="{BB962C8B-B14F-4D97-AF65-F5344CB8AC3E}">
        <p14:creationId xmlns:p14="http://schemas.microsoft.com/office/powerpoint/2010/main" val="303451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16BB-78A6-4424-B29F-4977A245224B}"/>
              </a:ext>
            </a:extLst>
          </p:cNvPr>
          <p:cNvSpPr>
            <a:spLocks noGrp="1"/>
          </p:cNvSpPr>
          <p:nvPr>
            <p:ph type="title"/>
          </p:nvPr>
        </p:nvSpPr>
        <p:spPr/>
        <p:txBody>
          <a:bodyPr/>
          <a:lstStyle/>
          <a:p>
            <a:r>
              <a:rPr lang="en-US" dirty="0"/>
              <a:t>Learning objectives</a:t>
            </a:r>
            <a:endParaRPr lang="da-DK" dirty="0"/>
          </a:p>
        </p:txBody>
      </p:sp>
      <p:sp>
        <p:nvSpPr>
          <p:cNvPr id="3" name="Slide Number Placeholder 2">
            <a:extLst>
              <a:ext uri="{FF2B5EF4-FFF2-40B4-BE49-F238E27FC236}">
                <a16:creationId xmlns:a16="http://schemas.microsoft.com/office/drawing/2014/main" id="{4557A8F0-578C-48A4-8E71-954F06C6EA6B}"/>
              </a:ext>
            </a:extLst>
          </p:cNvPr>
          <p:cNvSpPr>
            <a:spLocks noGrp="1"/>
          </p:cNvSpPr>
          <p:nvPr>
            <p:ph type="sldNum" sz="quarter" idx="12"/>
          </p:nvPr>
        </p:nvSpPr>
        <p:spPr/>
        <p:txBody>
          <a:bodyPr/>
          <a:lstStyle/>
          <a:p>
            <a:r>
              <a:rPr lang="en-GB"/>
              <a:t>Slide </a:t>
            </a:r>
            <a:fld id="{23AA811B-2EBD-4900-905E-5BE206449611}" type="slidenum">
              <a:rPr lang="en-GB" smtClean="0"/>
              <a:pPr/>
              <a:t>3</a:t>
            </a:fld>
            <a:endParaRPr lang="en-GB" dirty="0"/>
          </a:p>
        </p:txBody>
      </p:sp>
      <p:sp>
        <p:nvSpPr>
          <p:cNvPr id="4" name="Content Placeholder 2">
            <a:extLst>
              <a:ext uri="{FF2B5EF4-FFF2-40B4-BE49-F238E27FC236}">
                <a16:creationId xmlns:a16="http://schemas.microsoft.com/office/drawing/2014/main" id="{E566DBA1-EC57-4941-A005-E1ADFD7FE4B6}"/>
              </a:ext>
            </a:extLst>
          </p:cNvPr>
          <p:cNvSpPr txBox="1">
            <a:spLocks/>
          </p:cNvSpPr>
          <p:nvPr/>
        </p:nvSpPr>
        <p:spPr>
          <a:xfrm>
            <a:off x="1028874" y="1912427"/>
            <a:ext cx="516075" cy="571347"/>
          </a:xfrm>
          <a:prstGeom prst="rect">
            <a:avLst/>
          </a:prstGeom>
        </p:spPr>
        <p:txBody>
          <a:bodyPr anchor="ctr">
            <a:normAutofit fontScale="92500" lnSpcReduction="20000"/>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indent="0">
              <a:buNone/>
            </a:pPr>
            <a:r>
              <a:rPr lang="da-DK" sz="3600" b="1" dirty="0">
                <a:solidFill>
                  <a:schemeClr val="accent2"/>
                </a:solidFill>
                <a:latin typeface="Montserrat" panose="00000500000000000000" pitchFamily="2" charset="0"/>
              </a:rPr>
              <a:t>1</a:t>
            </a:r>
          </a:p>
        </p:txBody>
      </p:sp>
      <p:sp>
        <p:nvSpPr>
          <p:cNvPr id="5" name="Content Placeholder 3">
            <a:extLst>
              <a:ext uri="{FF2B5EF4-FFF2-40B4-BE49-F238E27FC236}">
                <a16:creationId xmlns:a16="http://schemas.microsoft.com/office/drawing/2014/main" id="{9537A9BB-2967-4D63-B116-6F432ADCC705}"/>
              </a:ext>
            </a:extLst>
          </p:cNvPr>
          <p:cNvSpPr txBox="1">
            <a:spLocks/>
          </p:cNvSpPr>
          <p:nvPr/>
        </p:nvSpPr>
        <p:spPr>
          <a:xfrm>
            <a:off x="1549712" y="1900028"/>
            <a:ext cx="9567065" cy="571347"/>
          </a:xfrm>
          <a:prstGeom prst="rect">
            <a:avLst/>
          </a:prstGeom>
        </p:spPr>
        <p:txBody>
          <a:bodyPr anchor="ctr">
            <a:normAutofit/>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lvl="0" indent="0">
              <a:buNone/>
            </a:pPr>
            <a:r>
              <a:rPr lang="en-US" dirty="0"/>
              <a:t>Name two child-based rights as recognized by United Nations</a:t>
            </a:r>
          </a:p>
        </p:txBody>
      </p:sp>
      <p:sp>
        <p:nvSpPr>
          <p:cNvPr id="6" name="Content Placeholder 4">
            <a:extLst>
              <a:ext uri="{FF2B5EF4-FFF2-40B4-BE49-F238E27FC236}">
                <a16:creationId xmlns:a16="http://schemas.microsoft.com/office/drawing/2014/main" id="{3B6A8538-5108-4281-9A35-E0E8FB5AB7E0}"/>
              </a:ext>
            </a:extLst>
          </p:cNvPr>
          <p:cNvSpPr txBox="1">
            <a:spLocks/>
          </p:cNvSpPr>
          <p:nvPr/>
        </p:nvSpPr>
        <p:spPr>
          <a:xfrm>
            <a:off x="1038400" y="2587077"/>
            <a:ext cx="516075" cy="571347"/>
          </a:xfrm>
          <a:prstGeom prst="rect">
            <a:avLst/>
          </a:prstGeom>
        </p:spPr>
        <p:txBody>
          <a:bodyPr anchor="ctr">
            <a:normAutofit fontScale="92500" lnSpcReduction="20000"/>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indent="0">
              <a:buNone/>
            </a:pPr>
            <a:r>
              <a:rPr lang="da-DK" sz="3600" b="1" dirty="0">
                <a:solidFill>
                  <a:schemeClr val="accent2"/>
                </a:solidFill>
                <a:latin typeface="Montserrat" panose="00000500000000000000" pitchFamily="2" charset="0"/>
              </a:rPr>
              <a:t>2</a:t>
            </a:r>
          </a:p>
        </p:txBody>
      </p:sp>
      <p:sp>
        <p:nvSpPr>
          <p:cNvPr id="7" name="Content Placeholder 5">
            <a:extLst>
              <a:ext uri="{FF2B5EF4-FFF2-40B4-BE49-F238E27FC236}">
                <a16:creationId xmlns:a16="http://schemas.microsoft.com/office/drawing/2014/main" id="{0EF614E5-715E-4885-9417-B384792656B4}"/>
              </a:ext>
            </a:extLst>
          </p:cNvPr>
          <p:cNvSpPr txBox="1">
            <a:spLocks/>
          </p:cNvSpPr>
          <p:nvPr/>
        </p:nvSpPr>
        <p:spPr>
          <a:xfrm>
            <a:off x="1564003" y="2586240"/>
            <a:ext cx="9552773" cy="571347"/>
          </a:xfrm>
          <a:prstGeom prst="rect">
            <a:avLst/>
          </a:prstGeom>
        </p:spPr>
        <p:txBody>
          <a:bodyPr anchor="ctr">
            <a:normAutofit/>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lvl="0" indent="0">
              <a:buNone/>
            </a:pPr>
            <a:r>
              <a:rPr lang="en-US" dirty="0"/>
              <a:t>Define and give an example of Theory of Mind, narrative play, and self-determination </a:t>
            </a:r>
          </a:p>
        </p:txBody>
      </p:sp>
      <p:sp>
        <p:nvSpPr>
          <p:cNvPr id="8" name="Content Placeholder 6">
            <a:extLst>
              <a:ext uri="{FF2B5EF4-FFF2-40B4-BE49-F238E27FC236}">
                <a16:creationId xmlns:a16="http://schemas.microsoft.com/office/drawing/2014/main" id="{3C7D5537-A2C9-45DE-B8D0-8910F912B56B}"/>
              </a:ext>
            </a:extLst>
          </p:cNvPr>
          <p:cNvSpPr txBox="1">
            <a:spLocks/>
          </p:cNvSpPr>
          <p:nvPr/>
        </p:nvSpPr>
        <p:spPr>
          <a:xfrm>
            <a:off x="1044072" y="3274143"/>
            <a:ext cx="516075" cy="571347"/>
          </a:xfrm>
          <a:prstGeom prst="rect">
            <a:avLst/>
          </a:prstGeom>
        </p:spPr>
        <p:txBody>
          <a:bodyPr anchor="ctr">
            <a:normAutofit fontScale="92500" lnSpcReduction="20000"/>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indent="0">
              <a:buNone/>
            </a:pPr>
            <a:r>
              <a:rPr lang="da-DK" sz="3600" b="1" dirty="0">
                <a:solidFill>
                  <a:schemeClr val="accent2"/>
                </a:solidFill>
                <a:latin typeface="Montserrat" panose="00000500000000000000" pitchFamily="2" charset="0"/>
              </a:rPr>
              <a:t>3</a:t>
            </a:r>
          </a:p>
        </p:txBody>
      </p:sp>
      <p:sp>
        <p:nvSpPr>
          <p:cNvPr id="9" name="Content Placeholder 7">
            <a:extLst>
              <a:ext uri="{FF2B5EF4-FFF2-40B4-BE49-F238E27FC236}">
                <a16:creationId xmlns:a16="http://schemas.microsoft.com/office/drawing/2014/main" id="{939BD5E8-5EA1-461F-82C7-4D502A215692}"/>
              </a:ext>
            </a:extLst>
          </p:cNvPr>
          <p:cNvSpPr txBox="1">
            <a:spLocks/>
          </p:cNvSpPr>
          <p:nvPr/>
        </p:nvSpPr>
        <p:spPr>
          <a:xfrm>
            <a:off x="1575346" y="3253765"/>
            <a:ext cx="9541429" cy="571347"/>
          </a:xfrm>
          <a:prstGeom prst="rect">
            <a:avLst/>
          </a:prstGeom>
        </p:spPr>
        <p:txBody>
          <a:bodyPr anchor="ctr">
            <a:normAutofit/>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lvl="0" indent="0">
              <a:buNone/>
            </a:pPr>
            <a:r>
              <a:rPr lang="en-US" dirty="0"/>
              <a:t>Demonstrate the use of the My World tool</a:t>
            </a:r>
          </a:p>
        </p:txBody>
      </p:sp>
      <p:sp>
        <p:nvSpPr>
          <p:cNvPr id="14" name="TextBox 13">
            <a:extLst>
              <a:ext uri="{FF2B5EF4-FFF2-40B4-BE49-F238E27FC236}">
                <a16:creationId xmlns:a16="http://schemas.microsoft.com/office/drawing/2014/main" id="{9A99DE85-B59D-44B0-ACC1-00E3DDBF793A}"/>
              </a:ext>
            </a:extLst>
          </p:cNvPr>
          <p:cNvSpPr txBox="1"/>
          <p:nvPr/>
        </p:nvSpPr>
        <p:spPr>
          <a:xfrm>
            <a:off x="923070" y="1348035"/>
            <a:ext cx="8501448" cy="646331"/>
          </a:xfrm>
          <a:prstGeom prst="rect">
            <a:avLst/>
          </a:prstGeom>
          <a:noFill/>
        </p:spPr>
        <p:txBody>
          <a:bodyPr wrap="square" rtlCol="0">
            <a:spAutoFit/>
          </a:bodyPr>
          <a:lstStyle/>
          <a:p>
            <a:r>
              <a:rPr lang="en-US" dirty="0">
                <a:latin typeface="Montserrat Light" panose="00000400000000000000" pitchFamily="2" charset="0"/>
              </a:rPr>
              <a:t>At the end of this unit, learners will be able to:</a:t>
            </a:r>
          </a:p>
          <a:p>
            <a:endParaRPr lang="da-DK" dirty="0">
              <a:latin typeface="Montserrat Light" panose="00000400000000000000" pitchFamily="2" charset="0"/>
            </a:endParaRPr>
          </a:p>
        </p:txBody>
      </p:sp>
    </p:spTree>
    <p:extLst>
      <p:ext uri="{BB962C8B-B14F-4D97-AF65-F5344CB8AC3E}">
        <p14:creationId xmlns:p14="http://schemas.microsoft.com/office/powerpoint/2010/main" val="65696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A129C6-86B1-41A0-88A9-95B24D829A45}"/>
              </a:ext>
            </a:extLst>
          </p:cNvPr>
          <p:cNvSpPr>
            <a:spLocks noGrp="1"/>
          </p:cNvSpPr>
          <p:nvPr>
            <p:ph idx="1"/>
          </p:nvPr>
        </p:nvSpPr>
        <p:spPr>
          <a:xfrm>
            <a:off x="539749" y="1288399"/>
            <a:ext cx="11109600" cy="652217"/>
          </a:xfrm>
        </p:spPr>
        <p:txBody>
          <a:bodyPr/>
          <a:lstStyle/>
          <a:p>
            <a:r>
              <a:rPr lang="en-US" dirty="0"/>
              <a:t>With child, identify primary communication partners in environment</a:t>
            </a:r>
          </a:p>
          <a:p>
            <a:r>
              <a:rPr lang="en-US" dirty="0"/>
              <a:t>Ask child to describe challenging or successful communication situations</a:t>
            </a:r>
          </a:p>
          <a:p>
            <a:endParaRPr lang="da-DK" dirty="0"/>
          </a:p>
        </p:txBody>
      </p:sp>
      <p:sp>
        <p:nvSpPr>
          <p:cNvPr id="4" name="Slide Number Placeholder 3">
            <a:extLst>
              <a:ext uri="{FF2B5EF4-FFF2-40B4-BE49-F238E27FC236}">
                <a16:creationId xmlns:a16="http://schemas.microsoft.com/office/drawing/2014/main" id="{49B8989A-7FF9-44FF-ACAC-3C39B89FE821}"/>
              </a:ext>
            </a:extLst>
          </p:cNvPr>
          <p:cNvSpPr>
            <a:spLocks noGrp="1"/>
          </p:cNvSpPr>
          <p:nvPr>
            <p:ph type="sldNum" sz="quarter" idx="12"/>
          </p:nvPr>
        </p:nvSpPr>
        <p:spPr/>
        <p:txBody>
          <a:bodyPr/>
          <a:lstStyle/>
          <a:p>
            <a:r>
              <a:rPr lang="en-GB"/>
              <a:t>Slide </a:t>
            </a:r>
            <a:fld id="{23AA811B-2EBD-4900-905E-5BE206449611}" type="slidenum">
              <a:rPr lang="en-GB" smtClean="0"/>
              <a:pPr/>
              <a:t>30</a:t>
            </a:fld>
            <a:endParaRPr lang="en-GB" dirty="0"/>
          </a:p>
        </p:txBody>
      </p:sp>
      <p:pic>
        <p:nvPicPr>
          <p:cNvPr id="5" name="Picture 4">
            <a:extLst>
              <a:ext uri="{FF2B5EF4-FFF2-40B4-BE49-F238E27FC236}">
                <a16:creationId xmlns:a16="http://schemas.microsoft.com/office/drawing/2014/main" id="{27C65173-AFEB-4010-977D-B1979649C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446213"/>
            <a:ext cx="11037888" cy="2761809"/>
          </a:xfrm>
          <a:prstGeom prst="rect">
            <a:avLst/>
          </a:prstGeom>
        </p:spPr>
      </p:pic>
    </p:spTree>
    <p:extLst>
      <p:ext uri="{BB962C8B-B14F-4D97-AF65-F5344CB8AC3E}">
        <p14:creationId xmlns:p14="http://schemas.microsoft.com/office/powerpoint/2010/main" val="3499385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descr="Karaktere_PPT.jpg">
            <a:extLst>
              <a:ext uri="{FF2B5EF4-FFF2-40B4-BE49-F238E27FC236}">
                <a16:creationId xmlns:a16="http://schemas.microsoft.com/office/drawing/2014/main" id="{CF43DAFB-F12A-4128-AAC1-715B98586CF8}"/>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t="-15846" b="-14300"/>
          <a:stretch/>
        </p:blipFill>
        <p:spPr>
          <a:xfrm>
            <a:off x="6186488" y="0"/>
            <a:ext cx="6005512" cy="6858000"/>
          </a:xfrm>
          <a:solidFill>
            <a:schemeClr val="bg1"/>
          </a:solidFill>
        </p:spPr>
      </p:pic>
      <p:sp>
        <p:nvSpPr>
          <p:cNvPr id="2" name="Title 1">
            <a:extLst>
              <a:ext uri="{FF2B5EF4-FFF2-40B4-BE49-F238E27FC236}">
                <a16:creationId xmlns:a16="http://schemas.microsoft.com/office/drawing/2014/main" id="{F4C2EDE9-989D-4597-BCF2-766580E51F74}"/>
              </a:ext>
            </a:extLst>
          </p:cNvPr>
          <p:cNvSpPr>
            <a:spLocks noGrp="1"/>
          </p:cNvSpPr>
          <p:nvPr>
            <p:ph type="title"/>
          </p:nvPr>
        </p:nvSpPr>
        <p:spPr/>
        <p:txBody>
          <a:bodyPr/>
          <a:lstStyle/>
          <a:p>
            <a:r>
              <a:rPr lang="en-GB" dirty="0"/>
              <a:t>To use My World, children must…</a:t>
            </a:r>
            <a:endParaRPr lang="da-DK" dirty="0"/>
          </a:p>
        </p:txBody>
      </p:sp>
      <p:sp>
        <p:nvSpPr>
          <p:cNvPr id="3" name="Content Placeholder 2">
            <a:extLst>
              <a:ext uri="{FF2B5EF4-FFF2-40B4-BE49-F238E27FC236}">
                <a16:creationId xmlns:a16="http://schemas.microsoft.com/office/drawing/2014/main" id="{F826289D-EFB1-4FBA-AFDC-47E9DCF4BB9C}"/>
              </a:ext>
            </a:extLst>
          </p:cNvPr>
          <p:cNvSpPr>
            <a:spLocks noGrp="1"/>
          </p:cNvSpPr>
          <p:nvPr>
            <p:ph sz="quarter" idx="18"/>
          </p:nvPr>
        </p:nvSpPr>
        <p:spPr/>
        <p:txBody>
          <a:bodyPr/>
          <a:lstStyle/>
          <a:p>
            <a:pPr marL="285750" indent="-285750"/>
            <a:r>
              <a:rPr lang="en-GB" dirty="0"/>
              <a:t>Have language skills</a:t>
            </a:r>
          </a:p>
          <a:p>
            <a:pPr marL="285750" indent="-285750"/>
            <a:r>
              <a:rPr lang="en-GB" dirty="0"/>
              <a:t>Be comfortable and confident with the partner</a:t>
            </a:r>
          </a:p>
          <a:p>
            <a:pPr marL="285750" indent="-285750"/>
            <a:r>
              <a:rPr lang="en-GB" dirty="0"/>
              <a:t>Be able to understand abstract picture materials</a:t>
            </a:r>
          </a:p>
          <a:p>
            <a:pPr marL="285750" indent="-285750"/>
            <a:r>
              <a:rPr lang="en-GB" dirty="0"/>
              <a:t>Be comfortable with the situation</a:t>
            </a:r>
          </a:p>
        </p:txBody>
      </p:sp>
      <p:sp>
        <p:nvSpPr>
          <p:cNvPr id="5" name="Slide Number Placeholder 4">
            <a:extLst>
              <a:ext uri="{FF2B5EF4-FFF2-40B4-BE49-F238E27FC236}">
                <a16:creationId xmlns:a16="http://schemas.microsoft.com/office/drawing/2014/main" id="{3AE834CE-6FFE-404A-B0CD-6DCFF8B70395}"/>
              </a:ext>
            </a:extLst>
          </p:cNvPr>
          <p:cNvSpPr>
            <a:spLocks noGrp="1"/>
          </p:cNvSpPr>
          <p:nvPr>
            <p:ph type="sldNum" sz="quarter" idx="17"/>
          </p:nvPr>
        </p:nvSpPr>
        <p:spPr/>
        <p:txBody>
          <a:bodyPr/>
          <a:lstStyle/>
          <a:p>
            <a:r>
              <a:rPr lang="en-GB"/>
              <a:t>Slide </a:t>
            </a:r>
            <a:fld id="{23AA811B-2EBD-4900-905E-5BE206449611}" type="slidenum">
              <a:rPr lang="en-GB" smtClean="0"/>
              <a:pPr/>
              <a:t>31</a:t>
            </a:fld>
            <a:endParaRPr lang="en-GB" dirty="0"/>
          </a:p>
        </p:txBody>
      </p:sp>
    </p:spTree>
    <p:extLst>
      <p:ext uri="{BB962C8B-B14F-4D97-AF65-F5344CB8AC3E}">
        <p14:creationId xmlns:p14="http://schemas.microsoft.com/office/powerpoint/2010/main" val="3642329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E1BA-07C7-4781-AFF9-82EA24348A0F}"/>
              </a:ext>
            </a:extLst>
          </p:cNvPr>
          <p:cNvSpPr>
            <a:spLocks noGrp="1"/>
          </p:cNvSpPr>
          <p:nvPr>
            <p:ph type="title"/>
          </p:nvPr>
        </p:nvSpPr>
        <p:spPr/>
        <p:txBody>
          <a:bodyPr/>
          <a:lstStyle/>
          <a:p>
            <a:r>
              <a:rPr lang="en-ZA" dirty="0"/>
              <a:t>Activity #2: Ashlynn and Eileen </a:t>
            </a:r>
            <a:br>
              <a:rPr lang="en-ZA" dirty="0"/>
            </a:br>
            <a:endParaRPr lang="da-DK" dirty="0"/>
          </a:p>
        </p:txBody>
      </p:sp>
      <p:sp>
        <p:nvSpPr>
          <p:cNvPr id="3" name="Content Placeholder 2">
            <a:extLst>
              <a:ext uri="{FF2B5EF4-FFF2-40B4-BE49-F238E27FC236}">
                <a16:creationId xmlns:a16="http://schemas.microsoft.com/office/drawing/2014/main" id="{8E2FA539-411D-4B37-A78A-7EA2A82EEEF5}"/>
              </a:ext>
            </a:extLst>
          </p:cNvPr>
          <p:cNvSpPr>
            <a:spLocks noGrp="1"/>
          </p:cNvSpPr>
          <p:nvPr>
            <p:ph idx="1"/>
          </p:nvPr>
        </p:nvSpPr>
        <p:spPr/>
        <p:txBody>
          <a:bodyPr/>
          <a:lstStyle/>
          <a:p>
            <a:r>
              <a:rPr lang="en-US" dirty="0"/>
              <a:t>Look for:</a:t>
            </a:r>
          </a:p>
          <a:p>
            <a:pPr lvl="1"/>
            <a:r>
              <a:rPr lang="en-US" dirty="0"/>
              <a:t>opportunities to engage child</a:t>
            </a:r>
          </a:p>
          <a:p>
            <a:pPr lvl="1"/>
            <a:r>
              <a:rPr lang="en-US" dirty="0"/>
              <a:t>support </a:t>
            </a:r>
            <a:r>
              <a:rPr lang="en-US" dirty="0" err="1"/>
              <a:t>ToM</a:t>
            </a:r>
            <a:r>
              <a:rPr lang="en-US" dirty="0"/>
              <a:t> development </a:t>
            </a:r>
          </a:p>
          <a:p>
            <a:pPr lvl="1"/>
            <a:r>
              <a:rPr lang="en-US" dirty="0"/>
              <a:t>narrative play skills</a:t>
            </a:r>
          </a:p>
          <a:p>
            <a:pPr lvl="1"/>
            <a:r>
              <a:rPr lang="en-US" dirty="0"/>
              <a:t>self-determination skills</a:t>
            </a:r>
          </a:p>
          <a:p>
            <a:pPr marL="457200" lvl="1" indent="0">
              <a:buNone/>
            </a:pPr>
            <a:endParaRPr lang="en-US" dirty="0"/>
          </a:p>
          <a:p>
            <a:endParaRPr lang="en-US" dirty="0"/>
          </a:p>
          <a:p>
            <a:endParaRPr lang="da-DK" dirty="0"/>
          </a:p>
        </p:txBody>
      </p:sp>
      <p:sp>
        <p:nvSpPr>
          <p:cNvPr id="5" name="Slide Number Placeholder 4">
            <a:extLst>
              <a:ext uri="{FF2B5EF4-FFF2-40B4-BE49-F238E27FC236}">
                <a16:creationId xmlns:a16="http://schemas.microsoft.com/office/drawing/2014/main" id="{3B33142A-124F-495D-B996-5BC21CE10BC8}"/>
              </a:ext>
            </a:extLst>
          </p:cNvPr>
          <p:cNvSpPr>
            <a:spLocks noGrp="1"/>
          </p:cNvSpPr>
          <p:nvPr>
            <p:ph type="sldNum" sz="quarter" idx="12"/>
          </p:nvPr>
        </p:nvSpPr>
        <p:spPr/>
        <p:txBody>
          <a:bodyPr/>
          <a:lstStyle/>
          <a:p>
            <a:r>
              <a:rPr lang="en-GB"/>
              <a:t>Slide </a:t>
            </a:r>
            <a:fld id="{23AA811B-2EBD-4900-905E-5BE206449611}" type="slidenum">
              <a:rPr lang="en-GB" smtClean="0"/>
              <a:pPr/>
              <a:t>32</a:t>
            </a:fld>
            <a:endParaRPr lang="en-GB" dirty="0"/>
          </a:p>
        </p:txBody>
      </p:sp>
      <p:pic>
        <p:nvPicPr>
          <p:cNvPr id="8" name="Content Placeholder 7">
            <a:extLst>
              <a:ext uri="{FF2B5EF4-FFF2-40B4-BE49-F238E27FC236}">
                <a16:creationId xmlns:a16="http://schemas.microsoft.com/office/drawing/2014/main" id="{E89A3287-D4FB-4AD0-87E6-0963252F73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8925" y="2184261"/>
            <a:ext cx="5010150" cy="3002240"/>
          </a:xfrm>
          <a:prstGeom prst="rect">
            <a:avLst/>
          </a:prstGeom>
        </p:spPr>
      </p:pic>
    </p:spTree>
    <p:extLst>
      <p:ext uri="{BB962C8B-B14F-4D97-AF65-F5344CB8AC3E}">
        <p14:creationId xmlns:p14="http://schemas.microsoft.com/office/powerpoint/2010/main" val="185884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B68EFD5-A3A3-43B2-ACAD-5E1EA263A5A0}"/>
              </a:ext>
            </a:extLst>
          </p:cNvPr>
          <p:cNvSpPr>
            <a:spLocks noGrp="1"/>
          </p:cNvSpPr>
          <p:nvPr>
            <p:ph type="title"/>
          </p:nvPr>
        </p:nvSpPr>
        <p:spPr/>
        <p:txBody>
          <a:bodyPr/>
          <a:lstStyle/>
          <a:p>
            <a:r>
              <a:rPr lang="en-GB" dirty="0"/>
              <a:t>Report</a:t>
            </a:r>
            <a:endParaRPr lang="da-DK" dirty="0"/>
          </a:p>
        </p:txBody>
      </p:sp>
      <p:sp>
        <p:nvSpPr>
          <p:cNvPr id="3" name="Content Placeholder 2">
            <a:extLst>
              <a:ext uri="{FF2B5EF4-FFF2-40B4-BE49-F238E27FC236}">
                <a16:creationId xmlns:a16="http://schemas.microsoft.com/office/drawing/2014/main" id="{48BE7BF4-FCF9-4C84-A99B-6F7D33720853}"/>
              </a:ext>
            </a:extLst>
          </p:cNvPr>
          <p:cNvSpPr>
            <a:spLocks noGrp="1"/>
          </p:cNvSpPr>
          <p:nvPr>
            <p:ph idx="1"/>
          </p:nvPr>
        </p:nvSpPr>
        <p:spPr/>
        <p:txBody>
          <a:bodyPr/>
          <a:lstStyle/>
          <a:p>
            <a:r>
              <a:rPr lang="en-US" dirty="0"/>
              <a:t>Examples</a:t>
            </a:r>
          </a:p>
          <a:p>
            <a:pPr lvl="1"/>
            <a:r>
              <a:rPr lang="en-US" dirty="0"/>
              <a:t>opportunities to engage child</a:t>
            </a:r>
          </a:p>
          <a:p>
            <a:pPr lvl="1"/>
            <a:r>
              <a:rPr lang="en-US" dirty="0"/>
              <a:t>support </a:t>
            </a:r>
            <a:r>
              <a:rPr lang="en-US" dirty="0" err="1"/>
              <a:t>ToM</a:t>
            </a:r>
            <a:r>
              <a:rPr lang="en-US" dirty="0"/>
              <a:t> development </a:t>
            </a:r>
          </a:p>
          <a:p>
            <a:pPr lvl="1"/>
            <a:r>
              <a:rPr lang="en-US" dirty="0"/>
              <a:t>narrative play skills</a:t>
            </a:r>
          </a:p>
          <a:p>
            <a:pPr lvl="1"/>
            <a:r>
              <a:rPr lang="en-US" dirty="0"/>
              <a:t>self-determination skills</a:t>
            </a:r>
          </a:p>
          <a:p>
            <a:endParaRPr lang="en-US" dirty="0"/>
          </a:p>
          <a:p>
            <a:endParaRPr lang="en-GB" dirty="0"/>
          </a:p>
          <a:p>
            <a:endParaRPr lang="da-DK" dirty="0"/>
          </a:p>
        </p:txBody>
      </p:sp>
      <p:pic>
        <p:nvPicPr>
          <p:cNvPr id="8" name="Content Placeholder 7">
            <a:extLst>
              <a:ext uri="{FF2B5EF4-FFF2-40B4-BE49-F238E27FC236}">
                <a16:creationId xmlns:a16="http://schemas.microsoft.com/office/drawing/2014/main" id="{6849A1BF-1CAC-44AA-8CB4-3950989E688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38925" y="2184261"/>
            <a:ext cx="5010150" cy="3002240"/>
          </a:xfrm>
        </p:spPr>
      </p:pic>
      <p:sp>
        <p:nvSpPr>
          <p:cNvPr id="5" name="Slide Number Placeholder 4">
            <a:extLst>
              <a:ext uri="{FF2B5EF4-FFF2-40B4-BE49-F238E27FC236}">
                <a16:creationId xmlns:a16="http://schemas.microsoft.com/office/drawing/2014/main" id="{336E900A-8E2C-4D7A-A997-E865242DD4D4}"/>
              </a:ext>
            </a:extLst>
          </p:cNvPr>
          <p:cNvSpPr>
            <a:spLocks noGrp="1"/>
          </p:cNvSpPr>
          <p:nvPr>
            <p:ph type="sldNum" sz="quarter" idx="12"/>
          </p:nvPr>
        </p:nvSpPr>
        <p:spPr/>
        <p:txBody>
          <a:bodyPr/>
          <a:lstStyle/>
          <a:p>
            <a:r>
              <a:rPr lang="en-GB"/>
              <a:t>Slide </a:t>
            </a:r>
            <a:fld id="{23AA811B-2EBD-4900-905E-5BE206449611}" type="slidenum">
              <a:rPr lang="en-GB" smtClean="0"/>
              <a:pPr/>
              <a:t>33</a:t>
            </a:fld>
            <a:endParaRPr lang="en-GB" dirty="0"/>
          </a:p>
        </p:txBody>
      </p:sp>
    </p:spTree>
    <p:extLst>
      <p:ext uri="{BB962C8B-B14F-4D97-AF65-F5344CB8AC3E}">
        <p14:creationId xmlns:p14="http://schemas.microsoft.com/office/powerpoint/2010/main" val="2355823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ED7E-5D8D-4A1D-9F6E-8EF2ABFE639A}"/>
              </a:ext>
            </a:extLst>
          </p:cNvPr>
          <p:cNvSpPr>
            <a:spLocks noGrp="1"/>
          </p:cNvSpPr>
          <p:nvPr>
            <p:ph type="title"/>
          </p:nvPr>
        </p:nvSpPr>
        <p:spPr/>
        <p:txBody>
          <a:bodyPr/>
          <a:lstStyle/>
          <a:p>
            <a:r>
              <a:rPr lang="en-US"/>
              <a:t>Activity #3: My World in small groups: </a:t>
            </a:r>
            <a:br>
              <a:rPr lang="en-US"/>
            </a:br>
            <a:r>
              <a:rPr lang="en-US"/>
              <a:t>"Kathleen and Two Friends”</a:t>
            </a:r>
          </a:p>
        </p:txBody>
      </p:sp>
      <p:sp>
        <p:nvSpPr>
          <p:cNvPr id="3" name="Content Placeholder 2">
            <a:extLst>
              <a:ext uri="{FF2B5EF4-FFF2-40B4-BE49-F238E27FC236}">
                <a16:creationId xmlns:a16="http://schemas.microsoft.com/office/drawing/2014/main" id="{D34AF2A4-7184-4A35-826E-CAC36990B536}"/>
              </a:ext>
            </a:extLst>
          </p:cNvPr>
          <p:cNvSpPr>
            <a:spLocks noGrp="1"/>
          </p:cNvSpPr>
          <p:nvPr>
            <p:ph idx="1"/>
          </p:nvPr>
        </p:nvSpPr>
        <p:spPr>
          <a:xfrm>
            <a:off x="539749" y="1348033"/>
            <a:ext cx="7187827" cy="4675695"/>
          </a:xfrm>
        </p:spPr>
        <p:txBody>
          <a:bodyPr/>
          <a:lstStyle/>
          <a:p>
            <a:r>
              <a:rPr lang="en-US" dirty="0"/>
              <a:t>Form groups of 4</a:t>
            </a:r>
          </a:p>
          <a:p>
            <a:pPr lvl="1"/>
            <a:r>
              <a:rPr lang="en-US" dirty="0"/>
              <a:t>Assign roles: Kathleen (age 8), 2 friends, hearing care professional</a:t>
            </a:r>
          </a:p>
          <a:p>
            <a:pPr lvl="1"/>
            <a:endParaRPr lang="en-US" dirty="0"/>
          </a:p>
          <a:p>
            <a:r>
              <a:rPr lang="en-US" dirty="0"/>
              <a:t>Roleplay a session with My World  </a:t>
            </a:r>
          </a:p>
          <a:p>
            <a:pPr lvl="1"/>
            <a:r>
              <a:rPr lang="en-US" dirty="0"/>
              <a:t>Explore one of Kathleen’s communication challenges (in the interest of time, focused topic rather than open-ended)</a:t>
            </a:r>
          </a:p>
          <a:p>
            <a:pPr lvl="1"/>
            <a:r>
              <a:rPr lang="en-US" dirty="0"/>
              <a:t>Audiologist: use open-ended questions, encourage group conversation, refrain from giving advice </a:t>
            </a:r>
          </a:p>
          <a:p>
            <a:pPr lvl="1"/>
            <a:endParaRPr lang="en-US" dirty="0"/>
          </a:p>
          <a:p>
            <a:r>
              <a:rPr lang="en-US" dirty="0"/>
              <a:t>10 minutes: Time’s up! What insights did small group format provide?  </a:t>
            </a:r>
          </a:p>
          <a:p>
            <a:endParaRPr lang="en-US" dirty="0"/>
          </a:p>
        </p:txBody>
      </p:sp>
      <p:sp>
        <p:nvSpPr>
          <p:cNvPr id="4" name="Slide Number Placeholder 3">
            <a:extLst>
              <a:ext uri="{FF2B5EF4-FFF2-40B4-BE49-F238E27FC236}">
                <a16:creationId xmlns:a16="http://schemas.microsoft.com/office/drawing/2014/main" id="{ABE254A5-67A8-455F-AC8F-2A20E9E066D5}"/>
              </a:ext>
            </a:extLst>
          </p:cNvPr>
          <p:cNvSpPr>
            <a:spLocks noGrp="1"/>
          </p:cNvSpPr>
          <p:nvPr>
            <p:ph type="sldNum" sz="quarter" idx="12"/>
          </p:nvPr>
        </p:nvSpPr>
        <p:spPr/>
        <p:txBody>
          <a:bodyPr/>
          <a:lstStyle/>
          <a:p>
            <a:r>
              <a:rPr lang="en-GB"/>
              <a:t>Slide </a:t>
            </a:r>
            <a:fld id="{23AA811B-2EBD-4900-905E-5BE206449611}" type="slidenum">
              <a:rPr lang="en-GB" smtClean="0"/>
              <a:pPr/>
              <a:t>34</a:t>
            </a:fld>
            <a:endParaRPr lang="en-GB" dirty="0"/>
          </a:p>
        </p:txBody>
      </p:sp>
    </p:spTree>
    <p:extLst>
      <p:ext uri="{BB962C8B-B14F-4D97-AF65-F5344CB8AC3E}">
        <p14:creationId xmlns:p14="http://schemas.microsoft.com/office/powerpoint/2010/main" val="1432261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6435A2-03A8-4244-81CD-E4C67E26420F}"/>
              </a:ext>
            </a:extLst>
          </p:cNvPr>
          <p:cNvSpPr>
            <a:spLocks noGrp="1"/>
          </p:cNvSpPr>
          <p:nvPr>
            <p:ph type="title"/>
          </p:nvPr>
        </p:nvSpPr>
        <p:spPr/>
        <p:txBody>
          <a:bodyPr/>
          <a:lstStyle/>
          <a:p>
            <a:r>
              <a:rPr lang="en-US"/>
              <a:t>My World:</a:t>
            </a:r>
            <a:br>
              <a:rPr lang="en-US"/>
            </a:br>
            <a:r>
              <a:rPr lang="en-US"/>
              <a:t>An evidence-based practice</a:t>
            </a:r>
          </a:p>
        </p:txBody>
      </p:sp>
      <p:sp>
        <p:nvSpPr>
          <p:cNvPr id="3" name="Content Placeholder 2">
            <a:extLst>
              <a:ext uri="{FF2B5EF4-FFF2-40B4-BE49-F238E27FC236}">
                <a16:creationId xmlns:a16="http://schemas.microsoft.com/office/drawing/2014/main" id="{F3529E23-10FE-446A-8FE1-3333DCF0F9D0}"/>
              </a:ext>
            </a:extLst>
          </p:cNvPr>
          <p:cNvSpPr>
            <a:spLocks noGrp="1"/>
          </p:cNvSpPr>
          <p:nvPr>
            <p:ph idx="1"/>
          </p:nvPr>
        </p:nvSpPr>
        <p:spPr/>
        <p:txBody>
          <a:bodyPr/>
          <a:lstStyle/>
          <a:p>
            <a:pPr marL="0" indent="0">
              <a:buNone/>
            </a:pPr>
            <a:r>
              <a:rPr lang="da-DK" dirty="0">
                <a:solidFill>
                  <a:schemeClr val="bg1">
                    <a:lumMod val="65000"/>
                  </a:schemeClr>
                </a:solidFill>
              </a:rPr>
              <a:t>(Allen et al., 2017)</a:t>
            </a:r>
          </a:p>
          <a:p>
            <a:pPr marL="0" indent="0">
              <a:buNone/>
            </a:pPr>
            <a:endParaRPr lang="en-US" dirty="0">
              <a:solidFill>
                <a:schemeClr val="bg1">
                  <a:lumMod val="65000"/>
                </a:schemeClr>
              </a:solidFill>
            </a:endParaRPr>
          </a:p>
          <a:p>
            <a:pPr marL="0" indent="0">
              <a:buNone/>
            </a:pPr>
            <a:r>
              <a:rPr lang="en-US" dirty="0"/>
              <a:t>Shown to:</a:t>
            </a:r>
          </a:p>
          <a:p>
            <a:r>
              <a:rPr lang="en-US" dirty="0"/>
              <a:t>Engage children easily</a:t>
            </a:r>
          </a:p>
          <a:p>
            <a:r>
              <a:rPr lang="en-US" dirty="0"/>
              <a:t>Help professionals ‘hear the child’s voice’ and understand individual issues, needs </a:t>
            </a:r>
          </a:p>
          <a:p>
            <a:r>
              <a:rPr lang="en-US" dirty="0"/>
              <a:t>Encourage the child to take the lead and develop self-determination</a:t>
            </a:r>
          </a:p>
          <a:p>
            <a:r>
              <a:rPr lang="en-US" dirty="0"/>
              <a:t>Facilitate discussion about abstract or “tricky” issues, other views, feelings and experiences </a:t>
            </a:r>
          </a:p>
          <a:p>
            <a:r>
              <a:rPr lang="en-US" dirty="0"/>
              <a:t>Support children in learning new skills in a safe environment </a:t>
            </a:r>
          </a:p>
          <a:p>
            <a:endParaRPr lang="da-DK" dirty="0"/>
          </a:p>
          <a:p>
            <a:endParaRPr lang="da-DK" dirty="0"/>
          </a:p>
        </p:txBody>
      </p:sp>
      <p:sp>
        <p:nvSpPr>
          <p:cNvPr id="4" name="Content Placeholder 3">
            <a:extLst>
              <a:ext uri="{FF2B5EF4-FFF2-40B4-BE49-F238E27FC236}">
                <a16:creationId xmlns:a16="http://schemas.microsoft.com/office/drawing/2014/main" id="{7124F85E-066E-4ADB-B650-662C18E4AAB2}"/>
              </a:ext>
            </a:extLst>
          </p:cNvPr>
          <p:cNvSpPr>
            <a:spLocks noGrp="1"/>
          </p:cNvSpPr>
          <p:nvPr>
            <p:ph sz="half" idx="2"/>
          </p:nvPr>
        </p:nvSpPr>
        <p:spPr>
          <a:xfrm>
            <a:off x="6638149" y="2047875"/>
            <a:ext cx="5011200" cy="3975853"/>
          </a:xfrm>
        </p:spPr>
        <p:txBody>
          <a:bodyPr/>
          <a:lstStyle/>
          <a:p>
            <a:pPr marL="0" indent="0">
              <a:buNone/>
            </a:pPr>
            <a:r>
              <a:rPr lang="en-US" dirty="0"/>
              <a:t>Compare to 5-level model of CCC</a:t>
            </a:r>
          </a:p>
          <a:p>
            <a:r>
              <a:rPr lang="en-US" dirty="0"/>
              <a:t>Irrespective of age, child is listened to</a:t>
            </a:r>
          </a:p>
          <a:p>
            <a:r>
              <a:rPr lang="en-US" dirty="0"/>
              <a:t>Child is supported in expressing his/her views</a:t>
            </a:r>
          </a:p>
          <a:p>
            <a:r>
              <a:rPr lang="en-US" dirty="0"/>
              <a:t>Child’s views are taken into account</a:t>
            </a:r>
          </a:p>
          <a:p>
            <a:r>
              <a:rPr lang="en-US" dirty="0"/>
              <a:t>Child is involved in decision-making process</a:t>
            </a:r>
          </a:p>
          <a:p>
            <a:r>
              <a:rPr lang="en-US" dirty="0"/>
              <a:t>Child can share power and responsibility in decision-making</a:t>
            </a:r>
          </a:p>
          <a:p>
            <a:endParaRPr lang="en-US" dirty="0"/>
          </a:p>
          <a:p>
            <a:pPr marL="180000" lvl="1" indent="0" algn="r">
              <a:buNone/>
            </a:pPr>
            <a:r>
              <a:rPr lang="en-US" dirty="0">
                <a:solidFill>
                  <a:schemeClr val="bg1">
                    <a:lumMod val="65000"/>
                  </a:schemeClr>
                </a:solidFill>
              </a:rPr>
              <a:t>(</a:t>
            </a:r>
            <a:r>
              <a:rPr lang="en-US" dirty="0" err="1">
                <a:solidFill>
                  <a:schemeClr val="bg1">
                    <a:lumMod val="65000"/>
                  </a:schemeClr>
                </a:solidFill>
              </a:rPr>
              <a:t>Söderbäch</a:t>
            </a:r>
            <a:r>
              <a:rPr lang="en-US" dirty="0">
                <a:solidFill>
                  <a:schemeClr val="bg1">
                    <a:lumMod val="65000"/>
                  </a:schemeClr>
                </a:solidFill>
              </a:rPr>
              <a:t> et al., 2011)</a:t>
            </a:r>
          </a:p>
          <a:p>
            <a:endParaRPr lang="en-US" dirty="0"/>
          </a:p>
          <a:p>
            <a:endParaRPr lang="da-DK" dirty="0"/>
          </a:p>
        </p:txBody>
      </p:sp>
      <p:sp>
        <p:nvSpPr>
          <p:cNvPr id="5" name="Slide Number Placeholder 4">
            <a:extLst>
              <a:ext uri="{FF2B5EF4-FFF2-40B4-BE49-F238E27FC236}">
                <a16:creationId xmlns:a16="http://schemas.microsoft.com/office/drawing/2014/main" id="{56AB4F3E-A4E8-4F75-9CD9-D75DFB9F8527}"/>
              </a:ext>
            </a:extLst>
          </p:cNvPr>
          <p:cNvSpPr>
            <a:spLocks noGrp="1"/>
          </p:cNvSpPr>
          <p:nvPr>
            <p:ph type="sldNum" sz="quarter" idx="12"/>
          </p:nvPr>
        </p:nvSpPr>
        <p:spPr/>
        <p:txBody>
          <a:bodyPr/>
          <a:lstStyle/>
          <a:p>
            <a:r>
              <a:rPr lang="en-GB"/>
              <a:t>Slide </a:t>
            </a:r>
            <a:fld id="{23AA811B-2EBD-4900-905E-5BE206449611}" type="slidenum">
              <a:rPr lang="en-GB" smtClean="0"/>
              <a:pPr/>
              <a:t>35</a:t>
            </a:fld>
            <a:endParaRPr lang="en-GB" dirty="0"/>
          </a:p>
        </p:txBody>
      </p:sp>
    </p:spTree>
    <p:extLst>
      <p:ext uri="{BB962C8B-B14F-4D97-AF65-F5344CB8AC3E}">
        <p14:creationId xmlns:p14="http://schemas.microsoft.com/office/powerpoint/2010/main" val="396963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C717-91B3-4881-B427-897DBE8CFC9F}"/>
              </a:ext>
            </a:extLst>
          </p:cNvPr>
          <p:cNvSpPr>
            <a:spLocks noGrp="1"/>
          </p:cNvSpPr>
          <p:nvPr>
            <p:ph type="title"/>
          </p:nvPr>
        </p:nvSpPr>
        <p:spPr/>
        <p:txBody>
          <a:bodyPr/>
          <a:lstStyle/>
          <a:p>
            <a:r>
              <a:rPr lang="en-US" dirty="0"/>
              <a:t>Next time: 3 other tools (aged 6-12)</a:t>
            </a:r>
            <a:endParaRPr lang="da-DK" dirty="0"/>
          </a:p>
        </p:txBody>
      </p:sp>
      <p:sp>
        <p:nvSpPr>
          <p:cNvPr id="6" name="Slide Number Placeholder 5">
            <a:extLst>
              <a:ext uri="{FF2B5EF4-FFF2-40B4-BE49-F238E27FC236}">
                <a16:creationId xmlns:a16="http://schemas.microsoft.com/office/drawing/2014/main" id="{99798324-7654-47BF-B86E-58A2D2B509C1}"/>
              </a:ext>
            </a:extLst>
          </p:cNvPr>
          <p:cNvSpPr>
            <a:spLocks noGrp="1"/>
          </p:cNvSpPr>
          <p:nvPr>
            <p:ph type="sldNum" sz="quarter" idx="17"/>
          </p:nvPr>
        </p:nvSpPr>
        <p:spPr/>
        <p:txBody>
          <a:bodyPr/>
          <a:lstStyle/>
          <a:p>
            <a:r>
              <a:rPr lang="en-GB"/>
              <a:t>Slide </a:t>
            </a:r>
            <a:fld id="{23AA811B-2EBD-4900-905E-5BE206449611}" type="slidenum">
              <a:rPr lang="en-GB" smtClean="0"/>
              <a:pPr/>
              <a:t>36</a:t>
            </a:fld>
            <a:endParaRPr lang="en-GB" dirty="0"/>
          </a:p>
        </p:txBody>
      </p:sp>
      <p:sp>
        <p:nvSpPr>
          <p:cNvPr id="11" name="Rectangle 10">
            <a:extLst>
              <a:ext uri="{FF2B5EF4-FFF2-40B4-BE49-F238E27FC236}">
                <a16:creationId xmlns:a16="http://schemas.microsoft.com/office/drawing/2014/main" id="{0D4C2550-392A-4D05-A863-6AE0A8E4AEBA}"/>
              </a:ext>
            </a:extLst>
          </p:cNvPr>
          <p:cNvSpPr/>
          <p:nvPr/>
        </p:nvSpPr>
        <p:spPr>
          <a:xfrm>
            <a:off x="539749" y="4224296"/>
            <a:ext cx="3581401" cy="646331"/>
          </a:xfrm>
          <a:prstGeom prst="rect">
            <a:avLst/>
          </a:prstGeom>
        </p:spPr>
        <p:txBody>
          <a:bodyPr wrap="square" lIns="91440" tIns="45720" rIns="91440" bIns="45720" anchor="t">
            <a:spAutoFit/>
          </a:bodyPr>
          <a:lstStyle/>
          <a:p>
            <a:pPr algn="ctr"/>
            <a:r>
              <a:rPr lang="en-US" dirty="0"/>
              <a:t>My world</a:t>
            </a:r>
          </a:p>
          <a:p>
            <a:endParaRPr lang="en-US" dirty="0"/>
          </a:p>
        </p:txBody>
      </p:sp>
      <p:sp>
        <p:nvSpPr>
          <p:cNvPr id="12" name="Rectangle 11">
            <a:extLst>
              <a:ext uri="{FF2B5EF4-FFF2-40B4-BE49-F238E27FC236}">
                <a16:creationId xmlns:a16="http://schemas.microsoft.com/office/drawing/2014/main" id="{20521BCD-D04D-486F-B0DB-6F78244D97ED}"/>
              </a:ext>
            </a:extLst>
          </p:cNvPr>
          <p:cNvSpPr/>
          <p:nvPr/>
        </p:nvSpPr>
        <p:spPr>
          <a:xfrm>
            <a:off x="4302917" y="4224296"/>
            <a:ext cx="3581401" cy="646331"/>
          </a:xfrm>
          <a:prstGeom prst="rect">
            <a:avLst/>
          </a:prstGeom>
        </p:spPr>
        <p:txBody>
          <a:bodyPr wrap="square">
            <a:spAutoFit/>
          </a:bodyPr>
          <a:lstStyle/>
          <a:p>
            <a:pPr algn="ctr"/>
            <a:r>
              <a:rPr lang="en-US" dirty="0"/>
              <a:t>My Hearing Explained </a:t>
            </a:r>
            <a:br>
              <a:rPr lang="en-US" dirty="0"/>
            </a:br>
            <a:r>
              <a:rPr lang="en-US" dirty="0"/>
              <a:t>for Children</a:t>
            </a:r>
          </a:p>
        </p:txBody>
      </p:sp>
      <p:pic>
        <p:nvPicPr>
          <p:cNvPr id="23" name="Graphic 22">
            <a:extLst>
              <a:ext uri="{FF2B5EF4-FFF2-40B4-BE49-F238E27FC236}">
                <a16:creationId xmlns:a16="http://schemas.microsoft.com/office/drawing/2014/main" id="{E753D2DC-9326-4F3A-A724-1286E064B5D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2561" y="2042586"/>
            <a:ext cx="2855778" cy="1576928"/>
          </a:xfrm>
          <a:prstGeom prst="rect">
            <a:avLst/>
          </a:prstGeom>
        </p:spPr>
      </p:pic>
      <p:pic>
        <p:nvPicPr>
          <p:cNvPr id="25" name="Picture 24">
            <a:extLst>
              <a:ext uri="{FF2B5EF4-FFF2-40B4-BE49-F238E27FC236}">
                <a16:creationId xmlns:a16="http://schemas.microsoft.com/office/drawing/2014/main" id="{879C2EE6-43F8-4418-94C3-45FDD21D85E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337456" y="1750246"/>
            <a:ext cx="3493079" cy="1963110"/>
          </a:xfrm>
          <a:prstGeom prst="rect">
            <a:avLst/>
          </a:prstGeom>
        </p:spPr>
      </p:pic>
      <p:pic>
        <p:nvPicPr>
          <p:cNvPr id="3" name="Picture 4" descr="Afbeelding met kaart&#10;&#10;Automatisch gegenereerde beschrijving">
            <a:extLst>
              <a:ext uri="{FF2B5EF4-FFF2-40B4-BE49-F238E27FC236}">
                <a16:creationId xmlns:a16="http://schemas.microsoft.com/office/drawing/2014/main" id="{06AADAE4-F14A-4D17-883D-7DE80C553C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248" y="1860783"/>
            <a:ext cx="2838846" cy="1945318"/>
          </a:xfrm>
          <a:prstGeom prst="rect">
            <a:avLst/>
          </a:prstGeom>
        </p:spPr>
      </p:pic>
    </p:spTree>
    <p:extLst>
      <p:ext uri="{BB962C8B-B14F-4D97-AF65-F5344CB8AC3E}">
        <p14:creationId xmlns:p14="http://schemas.microsoft.com/office/powerpoint/2010/main" val="3388281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ADBD-7A4B-4E74-AC81-9B29D20B8E66}"/>
              </a:ext>
            </a:extLst>
          </p:cNvPr>
          <p:cNvSpPr>
            <a:spLocks noGrp="1"/>
          </p:cNvSpPr>
          <p:nvPr>
            <p:ph type="title"/>
          </p:nvPr>
        </p:nvSpPr>
        <p:spPr/>
        <p:txBody>
          <a:bodyPr/>
          <a:lstStyle/>
          <a:p>
            <a:r>
              <a:rPr lang="en-US" dirty="0"/>
              <a:t>Homework</a:t>
            </a:r>
            <a:endParaRPr lang="da-DK" dirty="0"/>
          </a:p>
        </p:txBody>
      </p:sp>
      <p:sp>
        <p:nvSpPr>
          <p:cNvPr id="3" name="Content Placeholder 2">
            <a:extLst>
              <a:ext uri="{FF2B5EF4-FFF2-40B4-BE49-F238E27FC236}">
                <a16:creationId xmlns:a16="http://schemas.microsoft.com/office/drawing/2014/main" id="{996C4314-1A35-4C93-A74A-D058D18304DE}"/>
              </a:ext>
            </a:extLst>
          </p:cNvPr>
          <p:cNvSpPr>
            <a:spLocks noGrp="1"/>
          </p:cNvSpPr>
          <p:nvPr>
            <p:ph idx="1"/>
          </p:nvPr>
        </p:nvSpPr>
        <p:spPr/>
        <p:txBody>
          <a:bodyPr/>
          <a:lstStyle/>
          <a:p>
            <a:r>
              <a:rPr lang="en-US" dirty="0"/>
              <a:t>Read Smith &amp; Wolfe (2019), “Supporting Theory of Mind Development”</a:t>
            </a:r>
          </a:p>
          <a:p>
            <a:pPr marL="180000" lvl="1" indent="0">
              <a:buNone/>
            </a:pPr>
            <a:r>
              <a:rPr lang="en-US" dirty="0">
                <a:hlinkClick r:id="rId2"/>
              </a:rPr>
              <a:t>https://journals.lww.com/thehearingjournal/Fulltext/2019/05000/Supporting_Theory_of_Mind_Development.4.aspx</a:t>
            </a:r>
            <a:endParaRPr lang="en-US" dirty="0"/>
          </a:p>
          <a:p>
            <a:pPr marL="180000" lvl="1" indent="0">
              <a:buNone/>
            </a:pPr>
            <a:endParaRPr lang="en-US" dirty="0"/>
          </a:p>
          <a:p>
            <a:r>
              <a:rPr lang="en-US" dirty="0"/>
              <a:t>Be prepared to describe concerns regarding </a:t>
            </a:r>
            <a:r>
              <a:rPr lang="en-US" dirty="0" err="1"/>
              <a:t>ToM</a:t>
            </a:r>
            <a:r>
              <a:rPr lang="en-US" dirty="0"/>
              <a:t> development among children with hearing loss and author recommendations</a:t>
            </a:r>
          </a:p>
          <a:p>
            <a:endParaRPr lang="da-DK" dirty="0"/>
          </a:p>
        </p:txBody>
      </p:sp>
      <p:sp>
        <p:nvSpPr>
          <p:cNvPr id="4" name="Slide Number Placeholder 3">
            <a:extLst>
              <a:ext uri="{FF2B5EF4-FFF2-40B4-BE49-F238E27FC236}">
                <a16:creationId xmlns:a16="http://schemas.microsoft.com/office/drawing/2014/main" id="{12280D9B-46BA-4997-AAB8-89EB799FE83E}"/>
              </a:ext>
            </a:extLst>
          </p:cNvPr>
          <p:cNvSpPr>
            <a:spLocks noGrp="1"/>
          </p:cNvSpPr>
          <p:nvPr>
            <p:ph type="sldNum" sz="quarter" idx="12"/>
          </p:nvPr>
        </p:nvSpPr>
        <p:spPr/>
        <p:txBody>
          <a:bodyPr/>
          <a:lstStyle/>
          <a:p>
            <a:r>
              <a:rPr lang="en-GB"/>
              <a:t>Slide </a:t>
            </a:r>
            <a:fld id="{23AA811B-2EBD-4900-905E-5BE206449611}" type="slidenum">
              <a:rPr lang="en-GB" smtClean="0"/>
              <a:pPr/>
              <a:t>37</a:t>
            </a:fld>
            <a:endParaRPr lang="en-GB" dirty="0"/>
          </a:p>
        </p:txBody>
      </p:sp>
    </p:spTree>
    <p:extLst>
      <p:ext uri="{BB962C8B-B14F-4D97-AF65-F5344CB8AC3E}">
        <p14:creationId xmlns:p14="http://schemas.microsoft.com/office/powerpoint/2010/main" val="3003446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5B3785-FEA4-4215-AB69-E6B840ADDB9C}"/>
              </a:ext>
            </a:extLst>
          </p:cNvPr>
          <p:cNvSpPr>
            <a:spLocks noGrp="1"/>
          </p:cNvSpPr>
          <p:nvPr>
            <p:ph type="title"/>
          </p:nvPr>
        </p:nvSpPr>
        <p:spPr/>
        <p:txBody>
          <a:bodyPr/>
          <a:lstStyle/>
          <a:p>
            <a:r>
              <a:rPr lang="en-ZA" dirty="0"/>
              <a:t>References</a:t>
            </a:r>
            <a:endParaRPr lang="da-DK" dirty="0"/>
          </a:p>
        </p:txBody>
      </p:sp>
      <p:sp>
        <p:nvSpPr>
          <p:cNvPr id="3" name="Content Placeholder 2">
            <a:extLst>
              <a:ext uri="{FF2B5EF4-FFF2-40B4-BE49-F238E27FC236}">
                <a16:creationId xmlns:a16="http://schemas.microsoft.com/office/drawing/2014/main" id="{93EEE588-91B3-4BF7-A4CB-6C766534843B}"/>
              </a:ext>
            </a:extLst>
          </p:cNvPr>
          <p:cNvSpPr>
            <a:spLocks noGrp="1"/>
          </p:cNvSpPr>
          <p:nvPr>
            <p:ph idx="1"/>
          </p:nvPr>
        </p:nvSpPr>
        <p:spPr/>
        <p:txBody>
          <a:bodyPr/>
          <a:lstStyle/>
          <a:p>
            <a:pPr marL="342900" indent="-342900">
              <a:buFont typeface="+mj-lt"/>
              <a:buAutoNum type="arabicPeriod"/>
            </a:pPr>
            <a:r>
              <a:rPr lang="en-GB" sz="1500" dirty="0"/>
              <a:t>Allen, S. et al. (2017). An evaluation of professional’s use of the Ida Institute My World tool. </a:t>
            </a:r>
            <a:r>
              <a:rPr lang="en-GB" sz="1500" i="1" dirty="0"/>
              <a:t>The Ear Foundation</a:t>
            </a:r>
            <a:r>
              <a:rPr lang="en-GB" sz="1500" dirty="0"/>
              <a:t>.</a:t>
            </a:r>
            <a:endParaRPr lang="en-US" sz="1500" dirty="0"/>
          </a:p>
          <a:p>
            <a:pPr marL="342900" indent="-342900">
              <a:buFont typeface="+mj-lt"/>
              <a:buAutoNum type="arabicPeriod"/>
            </a:pPr>
            <a:r>
              <a:rPr lang="en-US" sz="1500" dirty="0" err="1"/>
              <a:t>Hakkarainen</a:t>
            </a:r>
            <a:r>
              <a:rPr lang="en-US" sz="1500" dirty="0"/>
              <a:t>, P., et al. (2013). Adult play guidance and children's play development in a narrative play-world, </a:t>
            </a:r>
            <a:r>
              <a:rPr lang="en-US" sz="1500" i="1" dirty="0"/>
              <a:t>European Early Childhood Education Research Journal</a:t>
            </a:r>
            <a:r>
              <a:rPr lang="en-US" sz="1500" dirty="0"/>
              <a:t>, 21:2, 213-225.</a:t>
            </a:r>
          </a:p>
          <a:p>
            <a:pPr marL="342900" indent="-342900">
              <a:buFont typeface="+mj-lt"/>
              <a:buAutoNum type="arabicPeriod"/>
            </a:pPr>
            <a:r>
              <a:rPr lang="en-US" sz="1500" dirty="0"/>
              <a:t>James, A., Jenks, C., &amp; </a:t>
            </a:r>
            <a:r>
              <a:rPr lang="en-US" sz="1500" dirty="0" err="1"/>
              <a:t>Prout</a:t>
            </a:r>
            <a:r>
              <a:rPr lang="en-US" sz="1500" dirty="0"/>
              <a:t>, A. (1998). Theorizing childhood. Cambridge: Polity Press.</a:t>
            </a:r>
          </a:p>
          <a:p>
            <a:pPr marL="342900" indent="-342900">
              <a:buFont typeface="+mj-lt"/>
              <a:buAutoNum type="arabicPeriod"/>
            </a:pPr>
            <a:r>
              <a:rPr lang="en-ZA" sz="1500" dirty="0" err="1"/>
              <a:t>Luckner</a:t>
            </a:r>
            <a:r>
              <a:rPr lang="en-ZA" sz="1500" dirty="0"/>
              <a:t> &amp; </a:t>
            </a:r>
            <a:r>
              <a:rPr lang="en-ZA" sz="1500" dirty="0" err="1"/>
              <a:t>Sebald</a:t>
            </a:r>
            <a:r>
              <a:rPr lang="en-ZA" sz="1500" dirty="0"/>
              <a:t> (2013). Promoting self-determination of students who are deaf or hard of hearing. </a:t>
            </a:r>
            <a:r>
              <a:rPr lang="en-ZA" sz="1500" i="1" dirty="0"/>
              <a:t>American Annals of the Deaf</a:t>
            </a:r>
            <a:r>
              <a:rPr lang="en-ZA" sz="1500" dirty="0"/>
              <a:t>, 158(3), 377–386.</a:t>
            </a:r>
            <a:endParaRPr lang="en-US" sz="1500" dirty="0"/>
          </a:p>
          <a:p>
            <a:pPr marL="342900" indent="-342900">
              <a:buFont typeface="+mj-lt"/>
              <a:buAutoNum type="arabicPeriod"/>
            </a:pPr>
            <a:r>
              <a:rPr lang="en-US" sz="1500" dirty="0" err="1"/>
              <a:t>Söderback</a:t>
            </a:r>
            <a:r>
              <a:rPr lang="en-US" sz="1500" dirty="0"/>
              <a:t>, M., et al. (2011). The importance of including both a child perspective and the child’s perspective within health care settings to provide truly child-</a:t>
            </a:r>
            <a:r>
              <a:rPr lang="en-US" sz="1500" dirty="0" err="1"/>
              <a:t>centred</a:t>
            </a:r>
            <a:r>
              <a:rPr lang="en-US" sz="1500" dirty="0"/>
              <a:t> care. </a:t>
            </a:r>
            <a:r>
              <a:rPr lang="en-US" sz="1500" i="1" dirty="0"/>
              <a:t>Journal of Child Health Care</a:t>
            </a:r>
            <a:r>
              <a:rPr lang="en-US" sz="1500" dirty="0"/>
              <a:t>, 15(2), 99–106.</a:t>
            </a:r>
            <a:endParaRPr lang="en-ZA" sz="1500" dirty="0"/>
          </a:p>
          <a:p>
            <a:pPr marL="342900" indent="-342900">
              <a:buFont typeface="+mj-lt"/>
              <a:buAutoNum type="arabicPeriod"/>
            </a:pPr>
            <a:r>
              <a:rPr lang="en-US" sz="1500" dirty="0"/>
              <a:t>Smith &amp; Wolfe, J. (2019). Supporting Theory of Mind development. </a:t>
            </a:r>
            <a:r>
              <a:rPr lang="en-US" sz="1500" dirty="0">
                <a:hlinkClick r:id="rId3"/>
              </a:rPr>
              <a:t>https://journals.lww.com/thehearingjournal/Fulltext/2019/05000/Supporting_Theory_of_Mind_Development.4.aspx</a:t>
            </a:r>
            <a:endParaRPr lang="en-US" sz="1500" dirty="0"/>
          </a:p>
          <a:p>
            <a:pPr marL="342900" indent="-342900">
              <a:buFont typeface="+mj-lt"/>
              <a:buAutoNum type="arabicPeriod"/>
            </a:pPr>
            <a:r>
              <a:rPr lang="en-US" sz="1500" dirty="0"/>
              <a:t>Stadler, M., &amp; Ward, G. (2005). Supporting the narrative development of young children. </a:t>
            </a:r>
            <a:r>
              <a:rPr lang="en-US" sz="1500" i="1" dirty="0"/>
              <a:t>Early Childhood Education Journal</a:t>
            </a:r>
            <a:r>
              <a:rPr lang="en-US" sz="1500" dirty="0"/>
              <a:t>, 33, 73-80. DOI: 10.1007/s10643-005-0024-4</a:t>
            </a:r>
          </a:p>
          <a:p>
            <a:pPr marL="342900" indent="-342900">
              <a:buFont typeface="+mj-lt"/>
              <a:buAutoNum type="arabicPeriod"/>
            </a:pPr>
            <a:r>
              <a:rPr lang="en-US" sz="1500" dirty="0"/>
              <a:t>United Nations/UNICEF. (1978). Convention on the Rights of the Child. Accessed 15 May, 2020: </a:t>
            </a:r>
            <a:r>
              <a:rPr lang="en-US" sz="1500" dirty="0">
                <a:hlinkClick r:id="rId4"/>
              </a:rPr>
              <a:t>https://www.unicef.org/sowc2012/pdfs/SOWC-2012-The-Convention-on-the-Rights-of-the-Child.pdf</a:t>
            </a:r>
            <a:endParaRPr lang="en-US" sz="1500" dirty="0"/>
          </a:p>
          <a:p>
            <a:pPr marL="342900" indent="-342900">
              <a:buFont typeface="+mj-lt"/>
              <a:buAutoNum type="arabicPeriod"/>
            </a:pPr>
            <a:endParaRPr lang="en-US" sz="1500" dirty="0"/>
          </a:p>
          <a:p>
            <a:pPr marL="342900" indent="-342900">
              <a:buFont typeface="+mj-lt"/>
              <a:buAutoNum type="arabicPeriod"/>
            </a:pPr>
            <a:endParaRPr lang="en-ZA" sz="1500" dirty="0"/>
          </a:p>
          <a:p>
            <a:pPr marL="342900" indent="-342900">
              <a:buFont typeface="+mj-lt"/>
              <a:buAutoNum type="arabicPeriod"/>
            </a:pPr>
            <a:endParaRPr lang="en-ZA" sz="1500" dirty="0"/>
          </a:p>
          <a:p>
            <a:pPr marL="342900" indent="-342900">
              <a:buFont typeface="+mj-lt"/>
              <a:buAutoNum type="arabicPeriod"/>
            </a:pPr>
            <a:endParaRPr lang="en-ZA" sz="1500" dirty="0"/>
          </a:p>
          <a:p>
            <a:pPr marL="342900" indent="-342900">
              <a:buFont typeface="+mj-lt"/>
              <a:buAutoNum type="arabicPeriod"/>
            </a:pPr>
            <a:endParaRPr lang="en-ZA" sz="1500" dirty="0"/>
          </a:p>
          <a:p>
            <a:pPr marL="342900" indent="-342900">
              <a:buFont typeface="+mj-lt"/>
              <a:buAutoNum type="arabicPeriod"/>
            </a:pPr>
            <a:endParaRPr lang="en-ZA" sz="1500" dirty="0"/>
          </a:p>
          <a:p>
            <a:pPr marL="342900" indent="-342900">
              <a:buFont typeface="+mj-lt"/>
              <a:buAutoNum type="arabicPeriod"/>
            </a:pPr>
            <a:endParaRPr lang="en-ZA" sz="1500" dirty="0"/>
          </a:p>
          <a:p>
            <a:pPr marL="342900" indent="-342900">
              <a:buFont typeface="+mj-lt"/>
              <a:buAutoNum type="arabicPeriod"/>
            </a:pPr>
            <a:endParaRPr lang="da-DK" sz="1500" dirty="0"/>
          </a:p>
        </p:txBody>
      </p:sp>
      <p:sp>
        <p:nvSpPr>
          <p:cNvPr id="4" name="Slide Number Placeholder 3">
            <a:extLst>
              <a:ext uri="{FF2B5EF4-FFF2-40B4-BE49-F238E27FC236}">
                <a16:creationId xmlns:a16="http://schemas.microsoft.com/office/drawing/2014/main" id="{04BEAF2E-B78A-4C3D-8673-FF528AF67715}"/>
              </a:ext>
            </a:extLst>
          </p:cNvPr>
          <p:cNvSpPr>
            <a:spLocks noGrp="1"/>
          </p:cNvSpPr>
          <p:nvPr>
            <p:ph type="sldNum" sz="quarter" idx="12"/>
          </p:nvPr>
        </p:nvSpPr>
        <p:spPr/>
        <p:txBody>
          <a:bodyPr/>
          <a:lstStyle/>
          <a:p>
            <a:r>
              <a:rPr lang="en-GB"/>
              <a:t>Slide </a:t>
            </a:r>
            <a:fld id="{23AA811B-2EBD-4900-905E-5BE206449611}" type="slidenum">
              <a:rPr lang="en-GB" smtClean="0"/>
              <a:pPr/>
              <a:t>38</a:t>
            </a:fld>
            <a:endParaRPr lang="en-GB" dirty="0"/>
          </a:p>
        </p:txBody>
      </p:sp>
    </p:spTree>
    <p:extLst>
      <p:ext uri="{BB962C8B-B14F-4D97-AF65-F5344CB8AC3E}">
        <p14:creationId xmlns:p14="http://schemas.microsoft.com/office/powerpoint/2010/main" val="272617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DAA5-BF3C-47BF-90B8-302969417757}"/>
              </a:ext>
            </a:extLst>
          </p:cNvPr>
          <p:cNvSpPr>
            <a:spLocks noGrp="1"/>
          </p:cNvSpPr>
          <p:nvPr>
            <p:ph type="title"/>
          </p:nvPr>
        </p:nvSpPr>
        <p:spPr/>
        <p:txBody>
          <a:bodyPr/>
          <a:lstStyle/>
          <a:p>
            <a:r>
              <a:rPr lang="en-US" dirty="0"/>
              <a:t>Today’s topics</a:t>
            </a:r>
            <a:endParaRPr lang="da-DK" dirty="0"/>
          </a:p>
        </p:txBody>
      </p:sp>
      <p:sp>
        <p:nvSpPr>
          <p:cNvPr id="3" name="Content Placeholder 2">
            <a:extLst>
              <a:ext uri="{FF2B5EF4-FFF2-40B4-BE49-F238E27FC236}">
                <a16:creationId xmlns:a16="http://schemas.microsoft.com/office/drawing/2014/main" id="{19FFC0A6-6C0C-4081-B61F-C74371F5F313}"/>
              </a:ext>
            </a:extLst>
          </p:cNvPr>
          <p:cNvSpPr>
            <a:spLocks noGrp="1"/>
          </p:cNvSpPr>
          <p:nvPr>
            <p:ph idx="1"/>
          </p:nvPr>
        </p:nvSpPr>
        <p:spPr/>
        <p:txBody>
          <a:bodyPr/>
          <a:lstStyle/>
          <a:p>
            <a:pPr lvl="6"/>
            <a:r>
              <a:rPr lang="en-US" dirty="0">
                <a:solidFill>
                  <a:schemeClr val="tx1"/>
                </a:solidFill>
              </a:rPr>
              <a:t>Part 1: </a:t>
            </a:r>
          </a:p>
          <a:p>
            <a:pPr marL="342900" lvl="6" indent="-342900">
              <a:buFont typeface="+mj-lt"/>
              <a:buAutoNum type="arabicPeriod"/>
            </a:pPr>
            <a:r>
              <a:rPr lang="en-US" dirty="0">
                <a:solidFill>
                  <a:schemeClr val="tx1"/>
                </a:solidFill>
                <a:latin typeface="+mn-lt"/>
              </a:rPr>
              <a:t>Child Rights per United Nations</a:t>
            </a:r>
          </a:p>
          <a:p>
            <a:pPr marL="342900" lvl="6" indent="-342900">
              <a:buFont typeface="+mj-lt"/>
              <a:buAutoNum type="arabicPeriod"/>
            </a:pPr>
            <a:r>
              <a:rPr lang="en-US" dirty="0">
                <a:solidFill>
                  <a:schemeClr val="tx1"/>
                </a:solidFill>
                <a:latin typeface="+mn-lt"/>
              </a:rPr>
              <a:t>Child Development</a:t>
            </a:r>
          </a:p>
          <a:p>
            <a:pPr marL="342900" lvl="6" indent="-342900">
              <a:buFont typeface="+mj-lt"/>
              <a:buAutoNum type="arabicPeriod"/>
            </a:pPr>
            <a:endParaRPr lang="en-US" dirty="0">
              <a:solidFill>
                <a:schemeClr val="tx1"/>
              </a:solidFill>
              <a:latin typeface="+mn-lt"/>
            </a:endParaRPr>
          </a:p>
          <a:p>
            <a:pPr marL="594900" lvl="5" indent="-342900">
              <a:buFont typeface="+mj-lt"/>
              <a:buAutoNum type="alphaLcParenR"/>
            </a:pPr>
            <a:r>
              <a:rPr lang="en-US" sz="1800" dirty="0">
                <a:solidFill>
                  <a:schemeClr val="tx1"/>
                </a:solidFill>
                <a:latin typeface="+mn-lt"/>
              </a:rPr>
              <a:t>Theory of Mind</a:t>
            </a:r>
          </a:p>
          <a:p>
            <a:pPr marL="594900" lvl="5" indent="-342900">
              <a:buFont typeface="+mj-lt"/>
              <a:buAutoNum type="alphaLcParenR"/>
            </a:pPr>
            <a:r>
              <a:rPr lang="en-US" sz="1800" dirty="0">
                <a:solidFill>
                  <a:schemeClr val="tx1"/>
                </a:solidFill>
                <a:latin typeface="+mn-lt"/>
              </a:rPr>
              <a:t>Narrative Play</a:t>
            </a:r>
          </a:p>
          <a:p>
            <a:pPr marL="594900" lvl="5" indent="-342900">
              <a:buFont typeface="+mj-lt"/>
              <a:buAutoNum type="alphaLcParenR"/>
            </a:pPr>
            <a:r>
              <a:rPr lang="en-US" sz="1800" dirty="0">
                <a:solidFill>
                  <a:schemeClr val="tx1"/>
                </a:solidFill>
                <a:latin typeface="+mn-lt"/>
              </a:rPr>
              <a:t>Self-Determination</a:t>
            </a:r>
          </a:p>
          <a:p>
            <a:pPr marL="594900" lvl="5" indent="-342900">
              <a:buFont typeface="+mj-lt"/>
              <a:buAutoNum type="alphaLcParenR"/>
            </a:pPr>
            <a:endParaRPr lang="en-US" sz="1800" dirty="0">
              <a:solidFill>
                <a:schemeClr val="tx1"/>
              </a:solidFill>
              <a:latin typeface="+mn-lt"/>
            </a:endParaRPr>
          </a:p>
          <a:p>
            <a:pPr lvl="6">
              <a:buNone/>
            </a:pPr>
            <a:r>
              <a:rPr lang="en-US" dirty="0">
                <a:solidFill>
                  <a:schemeClr val="tx1"/>
                </a:solidFill>
              </a:rPr>
              <a:t>Part 2: </a:t>
            </a:r>
          </a:p>
          <a:p>
            <a:pPr lvl="6">
              <a:buNone/>
            </a:pPr>
            <a:r>
              <a:rPr lang="en-US" dirty="0">
                <a:solidFill>
                  <a:schemeClr val="tx1"/>
                </a:solidFill>
                <a:latin typeface="+mn-lt"/>
              </a:rPr>
              <a:t>Tools Supporting FCC+CCC </a:t>
            </a:r>
            <a:endParaRPr lang="da-DK" sz="1800" dirty="0"/>
          </a:p>
        </p:txBody>
      </p:sp>
      <p:sp>
        <p:nvSpPr>
          <p:cNvPr id="14" name="Picture Placeholder 13">
            <a:extLst>
              <a:ext uri="{FF2B5EF4-FFF2-40B4-BE49-F238E27FC236}">
                <a16:creationId xmlns:a16="http://schemas.microsoft.com/office/drawing/2014/main" id="{2D6DD456-DB0B-4926-9193-5E040E4D4AC2}"/>
              </a:ext>
            </a:extLst>
          </p:cNvPr>
          <p:cNvSpPr>
            <a:spLocks noGrp="1"/>
          </p:cNvSpPr>
          <p:nvPr>
            <p:ph type="pic" sz="quarter" idx="14"/>
          </p:nvPr>
        </p:nvSpPr>
        <p:spPr/>
      </p:sp>
      <p:sp>
        <p:nvSpPr>
          <p:cNvPr id="4" name="Slide Number Placeholder 3">
            <a:extLst>
              <a:ext uri="{FF2B5EF4-FFF2-40B4-BE49-F238E27FC236}">
                <a16:creationId xmlns:a16="http://schemas.microsoft.com/office/drawing/2014/main" id="{C6C67AE7-764C-413E-8715-4EC699991BED}"/>
              </a:ext>
            </a:extLst>
          </p:cNvPr>
          <p:cNvSpPr>
            <a:spLocks noGrp="1"/>
          </p:cNvSpPr>
          <p:nvPr>
            <p:ph type="sldNum" sz="quarter" idx="17"/>
          </p:nvPr>
        </p:nvSpPr>
        <p:spPr/>
        <p:txBody>
          <a:bodyPr/>
          <a:lstStyle/>
          <a:p>
            <a:r>
              <a:rPr lang="en-GB"/>
              <a:t>Slide </a:t>
            </a:r>
            <a:fld id="{23AA811B-2EBD-4900-905E-5BE206449611}" type="slidenum">
              <a:rPr lang="en-GB" smtClean="0"/>
              <a:pPr/>
              <a:t>4</a:t>
            </a:fld>
            <a:endParaRPr lang="en-GB"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AF92DFC-8ED1-4EEA-A0DC-03A621D11D33}"/>
                  </a:ext>
                </a:extLst>
              </p14:cNvPr>
              <p14:cNvContentPartPr/>
              <p14:nvPr/>
            </p14:nvContentPartPr>
            <p14:xfrm>
              <a:off x="11217741" y="4696186"/>
              <a:ext cx="49680" cy="69840"/>
            </p14:xfrm>
          </p:contentPart>
        </mc:Choice>
        <mc:Fallback xmlns="">
          <p:pic>
            <p:nvPicPr>
              <p:cNvPr id="5" name="Ink 4">
                <a:extLst>
                  <a:ext uri="{FF2B5EF4-FFF2-40B4-BE49-F238E27FC236}">
                    <a16:creationId xmlns:a16="http://schemas.microsoft.com/office/drawing/2014/main" id="{CAF92DFC-8ED1-4EEA-A0DC-03A621D11D33}"/>
                  </a:ext>
                </a:extLst>
              </p:cNvPr>
              <p:cNvPicPr/>
              <p:nvPr/>
            </p:nvPicPr>
            <p:blipFill>
              <a:blip r:embed="rId4"/>
              <a:stretch>
                <a:fillRect/>
              </a:stretch>
            </p:blipFill>
            <p:spPr>
              <a:xfrm>
                <a:off x="11209101" y="4687546"/>
                <a:ext cx="67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5296771-E956-46C9-A61B-DB313FA9DC28}"/>
                  </a:ext>
                </a:extLst>
              </p14:cNvPr>
              <p14:cNvContentPartPr/>
              <p14:nvPr/>
            </p14:nvContentPartPr>
            <p14:xfrm>
              <a:off x="7348461" y="2638426"/>
              <a:ext cx="360" cy="360"/>
            </p14:xfrm>
          </p:contentPart>
        </mc:Choice>
        <mc:Fallback xmlns="">
          <p:pic>
            <p:nvPicPr>
              <p:cNvPr id="6" name="Ink 5">
                <a:extLst>
                  <a:ext uri="{FF2B5EF4-FFF2-40B4-BE49-F238E27FC236}">
                    <a16:creationId xmlns:a16="http://schemas.microsoft.com/office/drawing/2014/main" id="{C5296771-E956-46C9-A61B-DB313FA9DC28}"/>
                  </a:ext>
                </a:extLst>
              </p:cNvPr>
              <p:cNvPicPr/>
              <p:nvPr/>
            </p:nvPicPr>
            <p:blipFill>
              <a:blip r:embed="rId6"/>
              <a:stretch>
                <a:fillRect/>
              </a:stretch>
            </p:blipFill>
            <p:spPr>
              <a:xfrm>
                <a:off x="7339461" y="26294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8EA24916-CF57-4D00-8F44-7B50CE13AA4B}"/>
                  </a:ext>
                </a:extLst>
              </p14:cNvPr>
              <p14:cNvContentPartPr/>
              <p14:nvPr/>
            </p14:nvContentPartPr>
            <p14:xfrm>
              <a:off x="6812061" y="3144586"/>
              <a:ext cx="360" cy="360"/>
            </p14:xfrm>
          </p:contentPart>
        </mc:Choice>
        <mc:Fallback xmlns="">
          <p:pic>
            <p:nvPicPr>
              <p:cNvPr id="7" name="Ink 6">
                <a:extLst>
                  <a:ext uri="{FF2B5EF4-FFF2-40B4-BE49-F238E27FC236}">
                    <a16:creationId xmlns:a16="http://schemas.microsoft.com/office/drawing/2014/main" id="{8EA24916-CF57-4D00-8F44-7B50CE13AA4B}"/>
                  </a:ext>
                </a:extLst>
              </p:cNvPr>
              <p:cNvPicPr/>
              <p:nvPr/>
            </p:nvPicPr>
            <p:blipFill>
              <a:blip r:embed="rId6"/>
              <a:stretch>
                <a:fillRect/>
              </a:stretch>
            </p:blipFill>
            <p:spPr>
              <a:xfrm>
                <a:off x="6803421" y="31359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F15278C-5E2E-49E6-A838-EAB24209AE14}"/>
                  </a:ext>
                </a:extLst>
              </p14:cNvPr>
              <p14:cNvContentPartPr/>
              <p14:nvPr/>
            </p14:nvContentPartPr>
            <p14:xfrm>
              <a:off x="7059275" y="3639226"/>
              <a:ext cx="7920" cy="25200"/>
            </p14:xfrm>
          </p:contentPart>
        </mc:Choice>
        <mc:Fallback xmlns="">
          <p:pic>
            <p:nvPicPr>
              <p:cNvPr id="8" name="Ink 7">
                <a:extLst>
                  <a:ext uri="{FF2B5EF4-FFF2-40B4-BE49-F238E27FC236}">
                    <a16:creationId xmlns:a16="http://schemas.microsoft.com/office/drawing/2014/main" id="{5F15278C-5E2E-49E6-A838-EAB24209AE14}"/>
                  </a:ext>
                </a:extLst>
              </p:cNvPr>
              <p:cNvPicPr/>
              <p:nvPr/>
            </p:nvPicPr>
            <p:blipFill>
              <a:blip r:embed="rId9"/>
              <a:stretch>
                <a:fillRect/>
              </a:stretch>
            </p:blipFill>
            <p:spPr>
              <a:xfrm>
                <a:off x="7050275" y="3630586"/>
                <a:ext cx="25560" cy="42840"/>
              </a:xfrm>
              <a:prstGeom prst="rect">
                <a:avLst/>
              </a:prstGeom>
            </p:spPr>
          </p:pic>
        </mc:Fallback>
      </mc:AlternateContent>
      <p:pic>
        <p:nvPicPr>
          <p:cNvPr id="10" name="Picture 9">
            <a:extLst>
              <a:ext uri="{FF2B5EF4-FFF2-40B4-BE49-F238E27FC236}">
                <a16:creationId xmlns:a16="http://schemas.microsoft.com/office/drawing/2014/main" id="{BC0B5BF2-6173-4730-BDC0-E7D853810A0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05786" y="0"/>
            <a:ext cx="4578104" cy="6858000"/>
          </a:xfrm>
          <a:prstGeom prst="rect">
            <a:avLst/>
          </a:prstGeom>
        </p:spPr>
      </p:pic>
    </p:spTree>
    <p:extLst>
      <p:ext uri="{BB962C8B-B14F-4D97-AF65-F5344CB8AC3E}">
        <p14:creationId xmlns:p14="http://schemas.microsoft.com/office/powerpoint/2010/main" val="155847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B15E-BF89-4FB8-B550-6E7DB6F778AE}"/>
              </a:ext>
            </a:extLst>
          </p:cNvPr>
          <p:cNvSpPr txBox="1">
            <a:spLocks noGrp="1"/>
          </p:cNvSpPr>
          <p:nvPr>
            <p:ph type="ctrTitle"/>
          </p:nvPr>
        </p:nvSpPr>
        <p:spPr/>
        <p:txBody>
          <a:bodyPr/>
          <a:lstStyle/>
          <a:p>
            <a:pPr lvl="0"/>
            <a:r>
              <a:rPr lang="da-DK" dirty="0"/>
              <a:t>01.</a:t>
            </a:r>
          </a:p>
        </p:txBody>
      </p:sp>
      <p:sp>
        <p:nvSpPr>
          <p:cNvPr id="3" name="Subtitle 2">
            <a:extLst>
              <a:ext uri="{FF2B5EF4-FFF2-40B4-BE49-F238E27FC236}">
                <a16:creationId xmlns:a16="http://schemas.microsoft.com/office/drawing/2014/main" id="{AD8D7DB1-3B35-4850-BE99-504E0CAD7F4C}"/>
              </a:ext>
            </a:extLst>
          </p:cNvPr>
          <p:cNvSpPr txBox="1">
            <a:spLocks noGrp="1"/>
          </p:cNvSpPr>
          <p:nvPr>
            <p:ph type="subTitle" idx="1"/>
          </p:nvPr>
        </p:nvSpPr>
        <p:spPr/>
        <p:txBody>
          <a:bodyPr/>
          <a:lstStyle/>
          <a:p>
            <a:pPr lvl="0"/>
            <a:r>
              <a:rPr lang="en-US" dirty="0"/>
              <a:t>Child Rights per United Nations and</a:t>
            </a:r>
          </a:p>
          <a:p>
            <a:pPr lvl="0"/>
            <a:r>
              <a:rPr lang="en-US" dirty="0"/>
              <a:t>Child Development</a:t>
            </a:r>
          </a:p>
        </p:txBody>
      </p:sp>
      <p:sp>
        <p:nvSpPr>
          <p:cNvPr id="4" name="Slide Number Placeholder 3">
            <a:extLst>
              <a:ext uri="{FF2B5EF4-FFF2-40B4-BE49-F238E27FC236}">
                <a16:creationId xmlns:a16="http://schemas.microsoft.com/office/drawing/2014/main" id="{E53C812D-772D-4E0F-B8E7-C81715B91A06}"/>
              </a:ext>
            </a:extLst>
          </p:cNvPr>
          <p:cNvSpPr txBox="1"/>
          <p:nvPr/>
        </p:nvSpPr>
        <p:spPr>
          <a:xfrm>
            <a:off x="0" y="6876004"/>
            <a:ext cx="0" cy="0"/>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 b="0" i="0" u="none" strike="noStrike" kern="1200" cap="none" spc="0" baseline="0" dirty="0">
              <a:solidFill>
                <a:srgbClr val="94B37C"/>
              </a:solidFill>
              <a:uFillTx/>
              <a:latin typeface="Montserrat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3601-B2E9-4DA8-8657-4A07EE2D20E3}"/>
              </a:ext>
            </a:extLst>
          </p:cNvPr>
          <p:cNvSpPr>
            <a:spLocks noGrp="1"/>
          </p:cNvSpPr>
          <p:nvPr>
            <p:ph type="title"/>
          </p:nvPr>
        </p:nvSpPr>
        <p:spPr/>
        <p:txBody>
          <a:bodyPr/>
          <a:lstStyle/>
          <a:p>
            <a:r>
              <a:rPr lang="en-US" dirty="0"/>
              <a:t>Part 1a: Child rights</a:t>
            </a:r>
            <a:endParaRPr lang="da-DK" dirty="0"/>
          </a:p>
        </p:txBody>
      </p:sp>
      <p:sp>
        <p:nvSpPr>
          <p:cNvPr id="3" name="Content Placeholder 2">
            <a:extLst>
              <a:ext uri="{FF2B5EF4-FFF2-40B4-BE49-F238E27FC236}">
                <a16:creationId xmlns:a16="http://schemas.microsoft.com/office/drawing/2014/main" id="{D03A78C0-2023-48C2-A095-55A9F49195F8}"/>
              </a:ext>
            </a:extLst>
          </p:cNvPr>
          <p:cNvSpPr>
            <a:spLocks noGrp="1"/>
          </p:cNvSpPr>
          <p:nvPr>
            <p:ph idx="1"/>
          </p:nvPr>
        </p:nvSpPr>
        <p:spPr/>
        <p:txBody>
          <a:bodyPr/>
          <a:lstStyle/>
          <a:p>
            <a:r>
              <a:rPr lang="en-US" dirty="0"/>
              <a:t>Emerging literature on child-centered care identifies its starting point:</a:t>
            </a:r>
            <a:br>
              <a:rPr lang="en-US" dirty="0"/>
            </a:br>
            <a:br>
              <a:rPr lang="en-US" dirty="0"/>
            </a:br>
            <a:r>
              <a:rPr lang="en-US" dirty="0"/>
              <a:t>United Nations Convention on the Rights of the Child (1989)</a:t>
            </a:r>
          </a:p>
          <a:p>
            <a:endParaRPr lang="en-US" dirty="0"/>
          </a:p>
          <a:p>
            <a:endParaRPr lang="en-US" dirty="0"/>
          </a:p>
          <a:p>
            <a:endParaRPr lang="da-DK" dirty="0"/>
          </a:p>
        </p:txBody>
      </p:sp>
      <p:pic>
        <p:nvPicPr>
          <p:cNvPr id="9" name="Content Placeholder 8" descr="A picture containing food&#10;&#10;Description automatically generated">
            <a:extLst>
              <a:ext uri="{FF2B5EF4-FFF2-40B4-BE49-F238E27FC236}">
                <a16:creationId xmlns:a16="http://schemas.microsoft.com/office/drawing/2014/main" id="{28D99CA3-E3D2-4B91-975A-2DF49D38929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470964" y="2505422"/>
            <a:ext cx="3795524" cy="1847156"/>
          </a:xfrm>
        </p:spPr>
      </p:pic>
      <p:sp>
        <p:nvSpPr>
          <p:cNvPr id="5" name="Slide Number Placeholder 4">
            <a:extLst>
              <a:ext uri="{FF2B5EF4-FFF2-40B4-BE49-F238E27FC236}">
                <a16:creationId xmlns:a16="http://schemas.microsoft.com/office/drawing/2014/main" id="{B02A6072-AB88-4EB2-B486-10692F1D434F}"/>
              </a:ext>
            </a:extLst>
          </p:cNvPr>
          <p:cNvSpPr>
            <a:spLocks noGrp="1"/>
          </p:cNvSpPr>
          <p:nvPr>
            <p:ph type="sldNum" sz="quarter" idx="12"/>
          </p:nvPr>
        </p:nvSpPr>
        <p:spPr/>
        <p:txBody>
          <a:bodyPr/>
          <a:lstStyle/>
          <a:p>
            <a:r>
              <a:rPr lang="en-GB"/>
              <a:t>Slide </a:t>
            </a:r>
            <a:fld id="{23AA811B-2EBD-4900-905E-5BE206449611}" type="slidenum">
              <a:rPr lang="en-GB" smtClean="0"/>
              <a:pPr/>
              <a:t>6</a:t>
            </a:fld>
            <a:endParaRPr lang="en-GB" dirty="0"/>
          </a:p>
        </p:txBody>
      </p:sp>
    </p:spTree>
    <p:extLst>
      <p:ext uri="{BB962C8B-B14F-4D97-AF65-F5344CB8AC3E}">
        <p14:creationId xmlns:p14="http://schemas.microsoft.com/office/powerpoint/2010/main" val="65514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3601-B2E9-4DA8-8657-4A07EE2D20E3}"/>
              </a:ext>
            </a:extLst>
          </p:cNvPr>
          <p:cNvSpPr>
            <a:spLocks noGrp="1"/>
          </p:cNvSpPr>
          <p:nvPr>
            <p:ph type="title"/>
          </p:nvPr>
        </p:nvSpPr>
        <p:spPr/>
        <p:txBody>
          <a:bodyPr/>
          <a:lstStyle/>
          <a:p>
            <a:r>
              <a:rPr lang="en-US" dirty="0"/>
              <a:t>Child-friendly version</a:t>
            </a:r>
            <a:endParaRPr lang="da-DK" dirty="0"/>
          </a:p>
        </p:txBody>
      </p:sp>
      <p:sp>
        <p:nvSpPr>
          <p:cNvPr id="3" name="Content Placeholder 2">
            <a:extLst>
              <a:ext uri="{FF2B5EF4-FFF2-40B4-BE49-F238E27FC236}">
                <a16:creationId xmlns:a16="http://schemas.microsoft.com/office/drawing/2014/main" id="{D03A78C0-2023-48C2-A095-55A9F49195F8}"/>
              </a:ext>
            </a:extLst>
          </p:cNvPr>
          <p:cNvSpPr>
            <a:spLocks noGrp="1"/>
          </p:cNvSpPr>
          <p:nvPr>
            <p:ph idx="1"/>
          </p:nvPr>
        </p:nvSpPr>
        <p:spPr/>
        <p:txBody>
          <a:bodyPr/>
          <a:lstStyle/>
          <a:p>
            <a:pPr marL="0" indent="0">
              <a:buNone/>
            </a:pPr>
            <a:r>
              <a:rPr lang="en-US" sz="1450" dirty="0">
                <a:solidFill>
                  <a:schemeClr val="bg1">
                    <a:lumMod val="65000"/>
                  </a:schemeClr>
                </a:solidFill>
              </a:rPr>
              <a:t>Available at </a:t>
            </a:r>
            <a:r>
              <a:rPr lang="en-US" sz="1450" dirty="0">
                <a:solidFill>
                  <a:schemeClr val="bg1">
                    <a:lumMod val="65000"/>
                  </a:schemeClr>
                </a:solidFill>
                <a:hlinkClick r:id="rId3"/>
              </a:rPr>
              <a:t>www.unicef.org/media/56661/file</a:t>
            </a:r>
            <a:r>
              <a:rPr lang="en-US" sz="1450" dirty="0">
                <a:solidFill>
                  <a:schemeClr val="bg1">
                    <a:lumMod val="65000"/>
                  </a:schemeClr>
                </a:solidFill>
              </a:rPr>
              <a:t> </a:t>
            </a:r>
          </a:p>
        </p:txBody>
      </p:sp>
      <p:pic>
        <p:nvPicPr>
          <p:cNvPr id="8" name="Content Placeholder 7" descr="A picture containing row, lined, many, bunch&#10;&#10;Description automatically generated">
            <a:extLst>
              <a:ext uri="{FF2B5EF4-FFF2-40B4-BE49-F238E27FC236}">
                <a16:creationId xmlns:a16="http://schemas.microsoft.com/office/drawing/2014/main" id="{B58AB49B-936F-460E-9A64-EAFE71154589}"/>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366656" y="1347788"/>
            <a:ext cx="3554687" cy="4675187"/>
          </a:xfrm>
        </p:spPr>
      </p:pic>
      <p:sp>
        <p:nvSpPr>
          <p:cNvPr id="5" name="Slide Number Placeholder 4">
            <a:extLst>
              <a:ext uri="{FF2B5EF4-FFF2-40B4-BE49-F238E27FC236}">
                <a16:creationId xmlns:a16="http://schemas.microsoft.com/office/drawing/2014/main" id="{B02A6072-AB88-4EB2-B486-10692F1D434F}"/>
              </a:ext>
            </a:extLst>
          </p:cNvPr>
          <p:cNvSpPr>
            <a:spLocks noGrp="1"/>
          </p:cNvSpPr>
          <p:nvPr>
            <p:ph type="sldNum" sz="quarter" idx="12"/>
          </p:nvPr>
        </p:nvSpPr>
        <p:spPr/>
        <p:txBody>
          <a:bodyPr/>
          <a:lstStyle/>
          <a:p>
            <a:r>
              <a:rPr lang="en-GB"/>
              <a:t>Slide </a:t>
            </a:r>
            <a:fld id="{23AA811B-2EBD-4900-905E-5BE206449611}" type="slidenum">
              <a:rPr lang="en-GB" smtClean="0"/>
              <a:pPr/>
              <a:t>7</a:t>
            </a:fld>
            <a:endParaRPr lang="en-GB" dirty="0"/>
          </a:p>
        </p:txBody>
      </p:sp>
    </p:spTree>
    <p:extLst>
      <p:ext uri="{BB962C8B-B14F-4D97-AF65-F5344CB8AC3E}">
        <p14:creationId xmlns:p14="http://schemas.microsoft.com/office/powerpoint/2010/main" val="202137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3601-B2E9-4DA8-8657-4A07EE2D20E3}"/>
              </a:ext>
            </a:extLst>
          </p:cNvPr>
          <p:cNvSpPr>
            <a:spLocks noGrp="1"/>
          </p:cNvSpPr>
          <p:nvPr>
            <p:ph type="title"/>
          </p:nvPr>
        </p:nvSpPr>
        <p:spPr>
          <a:xfrm>
            <a:off x="539749" y="539750"/>
            <a:ext cx="11109600" cy="808283"/>
          </a:xfrm>
        </p:spPr>
        <p:txBody>
          <a:bodyPr anchor="t">
            <a:normAutofit/>
          </a:bodyPr>
          <a:lstStyle/>
          <a:p>
            <a:r>
              <a:rPr lang="en-US" dirty="0"/>
              <a:t>Child-friendly version</a:t>
            </a:r>
            <a:endParaRPr lang="da-DK" dirty="0"/>
          </a:p>
        </p:txBody>
      </p:sp>
      <p:pic>
        <p:nvPicPr>
          <p:cNvPr id="9" name="Content Placeholder 8" descr="A screenshot of a cell phone&#10;&#10;Description automatically generated">
            <a:extLst>
              <a:ext uri="{FF2B5EF4-FFF2-40B4-BE49-F238E27FC236}">
                <a16:creationId xmlns:a16="http://schemas.microsoft.com/office/drawing/2014/main" id="{F397DA26-36B3-4B65-957B-96169444C01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539749" y="2896617"/>
            <a:ext cx="5011200" cy="1578527"/>
          </a:xfrm>
          <a:noFill/>
        </p:spPr>
      </p:pic>
      <p:sp>
        <p:nvSpPr>
          <p:cNvPr id="3" name="Content Placeholder 2">
            <a:extLst>
              <a:ext uri="{FF2B5EF4-FFF2-40B4-BE49-F238E27FC236}">
                <a16:creationId xmlns:a16="http://schemas.microsoft.com/office/drawing/2014/main" id="{D03A78C0-2023-48C2-A095-55A9F49195F8}"/>
              </a:ext>
            </a:extLst>
          </p:cNvPr>
          <p:cNvSpPr>
            <a:spLocks noGrp="1"/>
          </p:cNvSpPr>
          <p:nvPr>
            <p:ph sz="half" idx="2"/>
          </p:nvPr>
        </p:nvSpPr>
        <p:spPr>
          <a:xfrm>
            <a:off x="6638149" y="1348033"/>
            <a:ext cx="5011200" cy="4675695"/>
          </a:xfrm>
        </p:spPr>
        <p:txBody>
          <a:bodyPr>
            <a:normAutofit/>
          </a:bodyPr>
          <a:lstStyle/>
          <a:p>
            <a:r>
              <a:rPr lang="en-US" dirty="0"/>
              <a:t>Specifically cited by proponents of child-centeredness in health care </a:t>
            </a:r>
          </a:p>
          <a:p>
            <a:endParaRPr lang="en-US" dirty="0"/>
          </a:p>
          <a:p>
            <a:r>
              <a:rPr lang="en-US" dirty="0"/>
              <a:t>Requires entities to ‘assure to the child who is capable of forming his or her own views the right to express those views freely in all matters affecting the child, the views of the child being given due weight in accordance with the age and maturity of the child’  </a:t>
            </a:r>
          </a:p>
        </p:txBody>
      </p:sp>
      <p:sp>
        <p:nvSpPr>
          <p:cNvPr id="5" name="Slide Number Placeholder 4">
            <a:extLst>
              <a:ext uri="{FF2B5EF4-FFF2-40B4-BE49-F238E27FC236}">
                <a16:creationId xmlns:a16="http://schemas.microsoft.com/office/drawing/2014/main" id="{B02A6072-AB88-4EB2-B486-10692F1D434F}"/>
              </a:ext>
            </a:extLst>
          </p:cNvPr>
          <p:cNvSpPr>
            <a:spLocks noGrp="1"/>
          </p:cNvSpPr>
          <p:nvPr>
            <p:ph type="sldNum" sz="quarter" idx="12"/>
          </p:nvPr>
        </p:nvSpPr>
        <p:spPr>
          <a:xfrm>
            <a:off x="10885488" y="6279338"/>
            <a:ext cx="762000" cy="216000"/>
          </a:xfrm>
        </p:spPr>
        <p:txBody>
          <a:bodyPr anchor="b">
            <a:normAutofit/>
          </a:bodyPr>
          <a:lstStyle/>
          <a:p>
            <a:pPr>
              <a:spcAft>
                <a:spcPts val="600"/>
              </a:spcAft>
            </a:pPr>
            <a:r>
              <a:rPr lang="en-GB"/>
              <a:t>Slide </a:t>
            </a:r>
            <a:fld id="{23AA811B-2EBD-4900-905E-5BE206449611}" type="slidenum">
              <a:rPr lang="en-GB" smtClean="0"/>
              <a:pPr>
                <a:spcAft>
                  <a:spcPts val="600"/>
                </a:spcAft>
              </a:pPr>
              <a:t>8</a:t>
            </a:fld>
            <a:endParaRPr lang="en-GB"/>
          </a:p>
        </p:txBody>
      </p:sp>
    </p:spTree>
    <p:extLst>
      <p:ext uri="{BB962C8B-B14F-4D97-AF65-F5344CB8AC3E}">
        <p14:creationId xmlns:p14="http://schemas.microsoft.com/office/powerpoint/2010/main" val="288084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B9A4-6DFD-498E-A1E7-EDB0701632F6}"/>
              </a:ext>
            </a:extLst>
          </p:cNvPr>
          <p:cNvSpPr>
            <a:spLocks noGrp="1"/>
          </p:cNvSpPr>
          <p:nvPr>
            <p:ph type="title"/>
          </p:nvPr>
        </p:nvSpPr>
        <p:spPr/>
        <p:txBody>
          <a:bodyPr/>
          <a:lstStyle/>
          <a:p>
            <a:r>
              <a:rPr lang="en-US" dirty="0"/>
              <a:t>Opportunities to increase competence</a:t>
            </a:r>
            <a:endParaRPr lang="da-DK" dirty="0"/>
          </a:p>
        </p:txBody>
      </p:sp>
      <p:sp>
        <p:nvSpPr>
          <p:cNvPr id="3" name="Content Placeholder 2">
            <a:extLst>
              <a:ext uri="{FF2B5EF4-FFF2-40B4-BE49-F238E27FC236}">
                <a16:creationId xmlns:a16="http://schemas.microsoft.com/office/drawing/2014/main" id="{D319D044-DEFC-45E8-9D32-52E397CFBB5F}"/>
              </a:ext>
            </a:extLst>
          </p:cNvPr>
          <p:cNvSpPr>
            <a:spLocks noGrp="1"/>
          </p:cNvSpPr>
          <p:nvPr>
            <p:ph sz="quarter" idx="18"/>
          </p:nvPr>
        </p:nvSpPr>
        <p:spPr/>
        <p:txBody>
          <a:bodyPr/>
          <a:lstStyle/>
          <a:p>
            <a:r>
              <a:rPr lang="en-US" dirty="0"/>
              <a:t>By school age, children have emerging capacity for logical thought, understanding others’ perspectives </a:t>
            </a:r>
            <a:br>
              <a:rPr lang="en-US" dirty="0"/>
            </a:br>
            <a:r>
              <a:rPr lang="en-US" dirty="0">
                <a:solidFill>
                  <a:schemeClr val="bg1">
                    <a:lumMod val="65000"/>
                  </a:schemeClr>
                </a:solidFill>
              </a:rPr>
              <a:t>(Theory of Mind)</a:t>
            </a:r>
          </a:p>
          <a:p>
            <a:endParaRPr lang="en-US" dirty="0">
              <a:solidFill>
                <a:schemeClr val="bg1">
                  <a:lumMod val="65000"/>
                </a:schemeClr>
              </a:solidFill>
            </a:endParaRPr>
          </a:p>
          <a:p>
            <a:r>
              <a:rPr lang="en-US" dirty="0"/>
              <a:t>Children want to develop competence and participate in decision-making </a:t>
            </a:r>
            <a:br>
              <a:rPr lang="en-US" dirty="0"/>
            </a:br>
            <a:r>
              <a:rPr lang="en-US" dirty="0">
                <a:solidFill>
                  <a:schemeClr val="bg1">
                    <a:lumMod val="65000"/>
                  </a:schemeClr>
                </a:solidFill>
              </a:rPr>
              <a:t>(Theory of Self-Determination)</a:t>
            </a:r>
          </a:p>
          <a:p>
            <a:endParaRPr lang="en-US" dirty="0">
              <a:solidFill>
                <a:schemeClr val="bg1">
                  <a:lumMod val="65000"/>
                </a:schemeClr>
              </a:solidFill>
            </a:endParaRPr>
          </a:p>
          <a:p>
            <a:r>
              <a:rPr lang="en-US" dirty="0"/>
              <a:t>When children’s preferences for inclusion are not met or impeded, they feel powerless and depersonalized </a:t>
            </a:r>
            <a:br>
              <a:rPr lang="en-US" dirty="0"/>
            </a:br>
            <a:r>
              <a:rPr lang="en-US" dirty="0">
                <a:solidFill>
                  <a:schemeClr val="bg1">
                    <a:lumMod val="65000"/>
                  </a:schemeClr>
                </a:solidFill>
              </a:rPr>
              <a:t>(Coyne et al., 2018) </a:t>
            </a:r>
          </a:p>
          <a:p>
            <a:endParaRPr lang="da-DK" dirty="0"/>
          </a:p>
        </p:txBody>
      </p:sp>
      <p:sp>
        <p:nvSpPr>
          <p:cNvPr id="5" name="Slide Number Placeholder 4">
            <a:extLst>
              <a:ext uri="{FF2B5EF4-FFF2-40B4-BE49-F238E27FC236}">
                <a16:creationId xmlns:a16="http://schemas.microsoft.com/office/drawing/2014/main" id="{C08DF857-3B02-42C1-AA4D-44245174DAA2}"/>
              </a:ext>
            </a:extLst>
          </p:cNvPr>
          <p:cNvSpPr>
            <a:spLocks noGrp="1"/>
          </p:cNvSpPr>
          <p:nvPr>
            <p:ph type="sldNum" sz="quarter" idx="17"/>
          </p:nvPr>
        </p:nvSpPr>
        <p:spPr/>
        <p:txBody>
          <a:bodyPr/>
          <a:lstStyle/>
          <a:p>
            <a:r>
              <a:rPr lang="en-GB"/>
              <a:t>Slide </a:t>
            </a:r>
            <a:fld id="{23AA811B-2EBD-4900-905E-5BE206449611}" type="slidenum">
              <a:rPr lang="en-GB" smtClean="0"/>
              <a:pPr/>
              <a:t>9</a:t>
            </a:fld>
            <a:endParaRPr lang="en-GB" dirty="0"/>
          </a:p>
        </p:txBody>
      </p:sp>
      <p:pic>
        <p:nvPicPr>
          <p:cNvPr id="10" name="Picture Placeholder 9" descr="A person sitting on a chair&#10;&#10;Description automatically generated">
            <a:extLst>
              <a:ext uri="{FF2B5EF4-FFF2-40B4-BE49-F238E27FC236}">
                <a16:creationId xmlns:a16="http://schemas.microsoft.com/office/drawing/2014/main" id="{8147A607-DDF6-40BA-BC14-0C403F1FD56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186488" y="3170946"/>
            <a:ext cx="3228732" cy="3687054"/>
          </a:xfrm>
          <a:prstGeom prst="rect">
            <a:avLst/>
          </a:prstGeom>
        </p:spPr>
      </p:pic>
      <p:pic>
        <p:nvPicPr>
          <p:cNvPr id="11" name="Picture 10" descr="A picture containing person, young, boy, man&#10;&#10;Description automatically generated">
            <a:extLst>
              <a:ext uri="{FF2B5EF4-FFF2-40B4-BE49-F238E27FC236}">
                <a16:creationId xmlns:a16="http://schemas.microsoft.com/office/drawing/2014/main" id="{8582DD66-EB88-4120-BA00-0FA2B8B1D2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313" y="0"/>
            <a:ext cx="4540178" cy="3133976"/>
          </a:xfrm>
          <a:prstGeom prst="rect">
            <a:avLst/>
          </a:prstGeom>
        </p:spPr>
      </p:pic>
      <p:pic>
        <p:nvPicPr>
          <p:cNvPr id="12" name="Picture 11" descr="A picture containing person, indoor, boy, sitting&#10;&#10;Description automatically generated">
            <a:extLst>
              <a:ext uri="{FF2B5EF4-FFF2-40B4-BE49-F238E27FC236}">
                <a16:creationId xmlns:a16="http://schemas.microsoft.com/office/drawing/2014/main" id="{81105BB2-F59C-45F6-BBF1-19492615ED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073" y="2867186"/>
            <a:ext cx="2105415" cy="3165588"/>
          </a:xfrm>
          <a:prstGeom prst="rect">
            <a:avLst/>
          </a:prstGeom>
        </p:spPr>
      </p:pic>
    </p:spTree>
    <p:extLst>
      <p:ext uri="{BB962C8B-B14F-4D97-AF65-F5344CB8AC3E}">
        <p14:creationId xmlns:p14="http://schemas.microsoft.com/office/powerpoint/2010/main" val="3100049767"/>
      </p:ext>
    </p:extLst>
  </p:cSld>
  <p:clrMapOvr>
    <a:masterClrMapping/>
  </p:clrMapOvr>
</p:sld>
</file>

<file path=ppt/theme/theme1.xml><?xml version="1.0" encoding="utf-8"?>
<a:theme xmlns:a="http://schemas.openxmlformats.org/drawingml/2006/main" name="Ida Institute PowerPoint skabelon">
  <a:themeElements>
    <a:clrScheme name="Ida Institute">
      <a:dk1>
        <a:srgbClr val="000000"/>
      </a:dk1>
      <a:lt1>
        <a:srgbClr val="FFFFFF"/>
      </a:lt1>
      <a:dk2>
        <a:srgbClr val="676696"/>
      </a:dk2>
      <a:lt2>
        <a:srgbClr val="D0D5E9"/>
      </a:lt2>
      <a:accent1>
        <a:srgbClr val="0099AC"/>
      </a:accent1>
      <a:accent2>
        <a:srgbClr val="E63E4D"/>
      </a:accent2>
      <a:accent3>
        <a:srgbClr val="F5A52B"/>
      </a:accent3>
      <a:accent4>
        <a:srgbClr val="B3E0E6"/>
      </a:accent4>
      <a:accent5>
        <a:srgbClr val="FAD8DB"/>
      </a:accent5>
      <a:accent6>
        <a:srgbClr val="FCE4C0"/>
      </a:accent6>
      <a:hlink>
        <a:srgbClr val="A1A19F"/>
      </a:hlink>
      <a:folHlink>
        <a:srgbClr val="A1A19F"/>
      </a:folHlink>
    </a:clrScheme>
    <a:fontScheme name="Ida Institute">
      <a:majorFont>
        <a:latin typeface="Montserrat Black"/>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olor has no name">
      <a:srgbClr val="0098AA"/>
    </a:custClr>
    <a:custClr name="Color has no name">
      <a:srgbClr val="FB1E2E"/>
    </a:custClr>
    <a:custClr name="Color has no name">
      <a:srgbClr val="F5A52B"/>
    </a:custClr>
    <a:custClr name="Color has no name">
      <a:srgbClr val="676696"/>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3E0E6"/>
    </a:custClr>
    <a:custClr name="Color has no name">
      <a:srgbClr val="FAD8DB"/>
    </a:custClr>
    <a:custClr name="Color has no name">
      <a:srgbClr val="FCE4C0"/>
    </a:custClr>
    <a:custClr name="Color has no name">
      <a:srgbClr val="D0D5E9"/>
    </a:custClr>
    <a:custClr name="Color has no name">
      <a:srgbClr val="A1A1A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E1F3F5"/>
    </a:custClr>
    <a:custClr name="Color has no name">
      <a:srgbClr val="FDEFF1"/>
    </a:custClr>
    <a:custClr name="Color has no name">
      <a:srgbClr val="FEF4E6"/>
    </a:custClr>
    <a:custClr name="Color has no name">
      <a:srgbClr val="ECEEF6"/>
    </a:custClr>
    <a:custClr name="Color has no name">
      <a:srgbClr val="E6E6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Ida Institute PowerPoint skabelon.potx" id="{57FD14BB-B418-4C09-A388-B274C6B2DA71}" vid="{00765418-BEE8-4D49-85C7-D16E191BE1A0}"/>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0098AA"/>
    </a:custClr>
    <a:custClr name="Color has no name">
      <a:srgbClr val="FB1E2E"/>
    </a:custClr>
    <a:custClr name="Color has no name">
      <a:srgbClr val="F5A52B"/>
    </a:custClr>
    <a:custClr name="Color has no name">
      <a:srgbClr val="676696"/>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3E0E6"/>
    </a:custClr>
    <a:custClr name="Color has no name">
      <a:srgbClr val="FAD8DB"/>
    </a:custClr>
    <a:custClr name="Color has no name">
      <a:srgbClr val="FCE4C0"/>
    </a:custClr>
    <a:custClr name="Color has no name">
      <a:srgbClr val="D0D5E9"/>
    </a:custClr>
    <a:custClr name="Color has no name">
      <a:srgbClr val="A1A1A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E1F3F5"/>
    </a:custClr>
    <a:custClr name="Color has no name">
      <a:srgbClr val="FDEFF1"/>
    </a:custClr>
    <a:custClr name="Color has no name">
      <a:srgbClr val="FEF4E6"/>
    </a:custClr>
    <a:custClr name="Color has no name">
      <a:srgbClr val="ECEEF6"/>
    </a:custClr>
    <a:custClr name="Color has no name">
      <a:srgbClr val="E6E6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0098AA"/>
    </a:custClr>
    <a:custClr name="Color has no name">
      <a:srgbClr val="FB1E2E"/>
    </a:custClr>
    <a:custClr name="Color has no name">
      <a:srgbClr val="F5A52B"/>
    </a:custClr>
    <a:custClr name="Color has no name">
      <a:srgbClr val="676696"/>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3E0E6"/>
    </a:custClr>
    <a:custClr name="Color has no name">
      <a:srgbClr val="FAD8DB"/>
    </a:custClr>
    <a:custClr name="Color has no name">
      <a:srgbClr val="FCE4C0"/>
    </a:custClr>
    <a:custClr name="Color has no name">
      <a:srgbClr val="D0D5E9"/>
    </a:custClr>
    <a:custClr name="Color has no name">
      <a:srgbClr val="A1A1A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E1F3F5"/>
    </a:custClr>
    <a:custClr name="Color has no name">
      <a:srgbClr val="FDEFF1"/>
    </a:custClr>
    <a:custClr name="Color has no name">
      <a:srgbClr val="FEF4E6"/>
    </a:custClr>
    <a:custClr name="Color has no name">
      <a:srgbClr val="ECEEF6"/>
    </a:custClr>
    <a:custClr name="Color has no name">
      <a:srgbClr val="E6E6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4661</Words>
  <Application>Microsoft Office PowerPoint</Application>
  <PresentationFormat>Widescreen</PresentationFormat>
  <Paragraphs>571</Paragraphs>
  <Slides>38</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Open Sans Light</vt:lpstr>
      <vt:lpstr>Montserrat Black</vt:lpstr>
      <vt:lpstr>Montserrat</vt:lpstr>
      <vt:lpstr>Montserrat Light</vt:lpstr>
      <vt:lpstr>Calibri</vt:lpstr>
      <vt:lpstr>Ida Institute PowerPoint skabelon</vt:lpstr>
      <vt:lpstr>Family-Centered and Child-Centered Care Age 3-9</vt:lpstr>
      <vt:lpstr>Homework</vt:lpstr>
      <vt:lpstr>Learning objectives</vt:lpstr>
      <vt:lpstr>Today’s topics</vt:lpstr>
      <vt:lpstr>01.</vt:lpstr>
      <vt:lpstr>Part 1a: Child rights</vt:lpstr>
      <vt:lpstr>Child-friendly version</vt:lpstr>
      <vt:lpstr>Child-friendly version</vt:lpstr>
      <vt:lpstr>Opportunities to increase competence</vt:lpstr>
      <vt:lpstr>Part 1b: Child development</vt:lpstr>
      <vt:lpstr>What is Theory of Mind (ToM)?</vt:lpstr>
      <vt:lpstr>A developmental process:  example </vt:lpstr>
      <vt:lpstr>Answer: Depends on age (4-5 years old)</vt:lpstr>
      <vt:lpstr>How to promote ToM:</vt:lpstr>
      <vt:lpstr>What is narrative? </vt:lpstr>
      <vt:lpstr>What is narrative play?</vt:lpstr>
      <vt:lpstr>Role of professionals:</vt:lpstr>
      <vt:lpstr>Narrative play and supporting change </vt:lpstr>
      <vt:lpstr>Narrative play: Another  developmental process</vt:lpstr>
      <vt:lpstr>Active listening during narrative play</vt:lpstr>
      <vt:lpstr>Mind the question gap! Difference in outcomes?</vt:lpstr>
      <vt:lpstr>What is self-determination? </vt:lpstr>
      <vt:lpstr>Components of  self-determination</vt:lpstr>
      <vt:lpstr>Impact of self-determination </vt:lpstr>
      <vt:lpstr>Self-determination and  children with disabilities</vt:lpstr>
      <vt:lpstr>02.</vt:lpstr>
      <vt:lpstr>Part 2: Tools supporting ToM, self-determination, and narrative play</vt:lpstr>
      <vt:lpstr>Today: My World (ages 4-9)</vt:lpstr>
      <vt:lpstr>PowerPoint Presentation</vt:lpstr>
      <vt:lpstr>PowerPoint Presentation</vt:lpstr>
      <vt:lpstr>To use My World, children must…</vt:lpstr>
      <vt:lpstr>Activity #2: Ashlynn and Eileen  </vt:lpstr>
      <vt:lpstr>Report</vt:lpstr>
      <vt:lpstr>Activity #3: My World in small groups:  "Kathleen and Two Friends”</vt:lpstr>
      <vt:lpstr>My World: An evidence-based practice</vt:lpstr>
      <vt:lpstr>Next time: 3 other tools (aged 6-12)</vt:lpstr>
      <vt:lpstr>Homework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Family-Centered and Child-Centered Care (Age 3-9)</dc:title>
  <dc:creator>Mihael Sandro (MISD)</dc:creator>
  <cp:lastModifiedBy>Helle Gjønnes Møller (HEGJ)</cp:lastModifiedBy>
  <cp:revision>13</cp:revision>
  <dcterms:created xsi:type="dcterms:W3CDTF">2020-10-16T05:50:05Z</dcterms:created>
  <dcterms:modified xsi:type="dcterms:W3CDTF">2021-02-10T14:30:56Z</dcterms:modified>
</cp:coreProperties>
</file>