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8" r:id="rId2"/>
    <p:sldId id="259" r:id="rId3"/>
    <p:sldId id="260" r:id="rId4"/>
    <p:sldId id="261" r:id="rId5"/>
    <p:sldId id="262" r:id="rId6"/>
    <p:sldId id="263" r:id="rId7"/>
    <p:sldId id="264" r:id="rId8"/>
    <p:sldId id="265"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3" r:id="rId23"/>
    <p:sldId id="301" r:id="rId24"/>
    <p:sldId id="284" r:id="rId25"/>
    <p:sldId id="285" r:id="rId26"/>
    <p:sldId id="286" r:id="rId27"/>
    <p:sldId id="287" r:id="rId28"/>
    <p:sldId id="288" r:id="rId29"/>
    <p:sldId id="292" r:id="rId30"/>
    <p:sldId id="289" r:id="rId31"/>
    <p:sldId id="290" r:id="rId32"/>
    <p:sldId id="291" r:id="rId33"/>
    <p:sldId id="293" r:id="rId34"/>
    <p:sldId id="294" r:id="rId35"/>
    <p:sldId id="295" r:id="rId36"/>
    <p:sldId id="296" r:id="rId37"/>
    <p:sldId id="297" r:id="rId38"/>
    <p:sldId id="298" r:id="rId39"/>
    <p:sldId id="299" r:id="rId40"/>
    <p:sldId id="300" r:id="rId41"/>
  </p:sldIdLst>
  <p:sldSz cx="12192000" cy="6858000"/>
  <p:notesSz cx="6858000" cy="9144000"/>
  <p:embeddedFontLst>
    <p:embeddedFont>
      <p:font typeface="Montserrat" panose="00000500000000000000" pitchFamily="2" charset="0"/>
      <p:regular r:id="rId44"/>
      <p:bold r:id="rId45"/>
      <p:italic r:id="rId46"/>
      <p:boldItalic r:id="rId47"/>
    </p:embeddedFont>
    <p:embeddedFont>
      <p:font typeface="Montserrat Black" panose="00000A00000000000000" pitchFamily="2" charset="0"/>
      <p:bold r:id="rId48"/>
      <p:boldItalic r:id="rId49"/>
    </p:embeddedFont>
    <p:embeddedFont>
      <p:font typeface="Montserrat Bold" panose="00000800000000000000" pitchFamily="2" charset="0"/>
      <p:bold r:id="rId50"/>
    </p:embeddedFont>
    <p:embeddedFont>
      <p:font typeface="Montserrat Light" panose="00000400000000000000" pitchFamily="2" charset="0"/>
      <p:regular r:id="rId51"/>
      <p:italic r:id="rId52"/>
    </p:embeddedFont>
    <p:embeddedFont>
      <p:font typeface="Open Sans Light" panose="020B0306030504020204" pitchFamily="3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95" autoAdjust="0"/>
  </p:normalViewPr>
  <p:slideViewPr>
    <p:cSldViewPr snapToGrid="0" showGuides="1">
      <p:cViewPr varScale="1">
        <p:scale>
          <a:sx n="48" d="100"/>
          <a:sy n="48" d="100"/>
        </p:scale>
        <p:origin x="1364" y="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19/10/2020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27.548"/>
    </inkml:context>
    <inkml:brush xml:id="br0">
      <inkml:brushProperty name="width" value="0.05" units="cm"/>
      <inkml:brushProperty name="height" value="0.05" units="cm"/>
    </inkml:brush>
  </inkml:definitions>
  <inkml:trace contextRef="#ctx0" brushRef="#br0">1 1 10985 0 0,'0'0'1820'0'0,"0"0"-1820"0"0,0 0-1484 0 0,0 0-892 0 0,0 0 976 0 0,0 0 764 0 0,0 0 388 0 0,0 0-492 0 0,0 0-1489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27.910"/>
    </inkml:context>
    <inkml:brush xml:id="br0">
      <inkml:brushProperty name="width" value="0.05" units="cm"/>
      <inkml:brushProperty name="height" value="0.05" units="cm"/>
    </inkml:brush>
  </inkml:definitions>
  <inkml:trace contextRef="#ctx0" brushRef="#br0">1 0 5168 0 0,'0'0'6773'0'0,"0"0"-6773"0"0,0 0-324 0 0,0 0-1764 0 0,0 0 492 0 0,0 0 1144 0 0,0 0 140 0 0,0 0-1264 0 0,0 0-3277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28.438"/>
    </inkml:context>
    <inkml:brush xml:id="br0">
      <inkml:brushProperty name="width" value="0.05" units="cm"/>
      <inkml:brushProperty name="height" value="0.05" units="cm"/>
    </inkml:brush>
  </inkml:definitions>
  <inkml:trace contextRef="#ctx0" brushRef="#br0">0 0 5869 0 0,'0'0'1560'0'0,"0"0"-1560"0"0,0 0-4181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29.209"/>
    </inkml:context>
    <inkml:brush xml:id="br0">
      <inkml:brushProperty name="width" value="0.05" units="cm"/>
      <inkml:brushProperty name="height" value="0.05" units="cm"/>
    </inkml:brush>
  </inkml:definitions>
  <inkml:trace contextRef="#ctx0" brushRef="#br0">0 6 3100 0 0,'0'0'5133'0'0,"0"0"-3385"0"0,0 0-1672 0 0,0 0-76 0 0,0 0-1252 0 0,0 0 536 0 0,0 0 548 0 0,0 0 168 0 0,0 0-4 0 0,0 0-36 0 0,0 0-284 0 0,0 0-1260 0 0,0-3 187 0 0,0 1-1303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30.085"/>
    </inkml:context>
    <inkml:brush xml:id="br0">
      <inkml:brushProperty name="width" value="0.05" units="cm"/>
      <inkml:brushProperty name="height" value="0.05" units="cm"/>
    </inkml:brush>
  </inkml:definitions>
  <inkml:trace contextRef="#ctx0" brushRef="#br0">1 0 2784 0 0,'0'0'2917'0'0,"0"0"-2565"0"0,0 0-352 0 0,0 0-2905 0 0,0 0-243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30.586"/>
    </inkml:context>
    <inkml:brush xml:id="br0">
      <inkml:brushProperty name="width" value="0.05" units="cm"/>
      <inkml:brushProperty name="height" value="0.05" units="cm"/>
    </inkml:brush>
  </inkml:definitions>
  <inkml:trace contextRef="#ctx0" brushRef="#br0">0 0 2552 0 0,'0'0'3909'0'0,"0"0"-2805"0"0,0 0-1104 0 0,0 0-1532 0 0,0 0-253 0 0,0 0 741 0 0,0 0 772 0 0,0 0 88 0 0,0 0-636 0 0,0 0-1108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5T18:03:30.932"/>
    </inkml:context>
    <inkml:brush xml:id="br0">
      <inkml:brushProperty name="width" value="0.05" units="cm"/>
      <inkml:brushProperty name="height" value="0.05" units="cm"/>
    </inkml:brush>
  </inkml:definitions>
  <inkml:trace contextRef="#ctx0" brushRef="#br0">0 0 3024 0 0,'13'9'4577'0'0,"-13"-7"-4577"0"0,0 4 0 0 0,0-4-1324 0 0,0 1-149 0 0,0-3-351 0 0,0 3-472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19/10/2020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66891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British Ministry of Health report (Platt, 1959) described the adverse impact of hospitalization on both children and parents. Parents were expected to defer to medical experts who restricted hospital visiting hours, withheld permission to accompany their child during testing, and denied access to their child’s medical records (Wells, 2011). </a:t>
            </a:r>
          </a:p>
          <a:p>
            <a:endParaRPr lang="en-US" dirty="0"/>
          </a:p>
          <a:p>
            <a:r>
              <a:rPr lang="en-US" dirty="0"/>
              <a:t>The report stressed the importance of parental participation in their child’s care for their family’s overall emotional and physical well-being.  </a:t>
            </a:r>
          </a:p>
          <a:p>
            <a:endParaRPr lang="en-US" dirty="0"/>
          </a:p>
          <a:p>
            <a:r>
              <a:rPr lang="en-US" dirty="0"/>
              <a:t>Family advocates successfully affected changes such as access to records, shared decision-making, open visiting hours and sibling visits, and later extended its philosophy into the development of early intervention in the education system.</a:t>
            </a:r>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3453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to person- or patient-centered care, family-centered care values information sharing, respect for diversity and cultural beliefs, partnership and collaboration, negotiation, and care in the context of family and community (Carter et al., 2014; Shields, 2015).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48128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routinely cited in mission statements, FCC is often misunderstood and unevenly executed (</a:t>
            </a:r>
            <a:r>
              <a:rPr lang="en-US" dirty="0" err="1"/>
              <a:t>Kuo</a:t>
            </a:r>
            <a:r>
              <a:rPr lang="en-US" dirty="0"/>
              <a:t> et al., 2012). Generally, healthcare providers working within the FCC model strive to collaborate with the family unit, which implies the inclusion of the pediatric patient, but in reality, usually focuses only on parents; the child-as-person is not actively recognized. It also does not take into account older children’s growing capacity for independent decision-making, right to privacy, and the opportunity for active engagement (</a:t>
            </a:r>
            <a:r>
              <a:rPr lang="en-US" dirty="0" err="1"/>
              <a:t>Majamanda</a:t>
            </a:r>
            <a:r>
              <a:rPr lang="en-US" dirty="0"/>
              <a:t> et al., 2015).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53195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Attempts to reframe FCC include name changes:</a:t>
            </a:r>
          </a:p>
          <a:p>
            <a:endParaRPr lang="en-US" dirty="0"/>
          </a:p>
          <a:p>
            <a:r>
              <a:rPr lang="en-US" i="1" dirty="0"/>
              <a:t>Family- and child-centered care </a:t>
            </a:r>
            <a:r>
              <a:rPr lang="en-US" dirty="0"/>
              <a:t>(FCCC) to indicate both family and child are visible, forefront and equal in care (Foster, 2015)</a:t>
            </a:r>
          </a:p>
          <a:p>
            <a:endParaRPr lang="en-US" dirty="0"/>
          </a:p>
          <a:p>
            <a:r>
              <a:rPr lang="en-US" i="1" dirty="0"/>
              <a:t>Patient- and family-centered care </a:t>
            </a:r>
            <a:r>
              <a:rPr lang="en-US" dirty="0"/>
              <a:t>(PFCC) intended to emphasize the importance of engaging family and patient in a developmentally supportive manner (American Academy of Pediatrics, 2012)</a:t>
            </a:r>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35136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decade, the concept of child-centered care (CCC) has been gaining support as an alternative approach, but the meanings of this concept are not fully described in current literature (</a:t>
            </a:r>
            <a:r>
              <a:rPr lang="en-US" dirty="0" err="1"/>
              <a:t>Söderbäck</a:t>
            </a:r>
            <a:r>
              <a:rPr lang="en-US" dirty="0"/>
              <a:t> et al., 2011). Although nurses and other providers of in-patient hospital care consider the term relatively new (Carter et al., 2014), “child-centeredness” is in fact standard practice for professionals who work one-on-one with children, such as speech-language pathologists and hearing therapists. Family is certainly included in treatment plans, but the “center of care” is always the child.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63667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providers who are “person-centered with children” (Curtis-Taylor, 2010), typically:</a:t>
            </a:r>
          </a:p>
          <a:p>
            <a:endParaRPr lang="en-US" dirty="0"/>
          </a:p>
          <a:p>
            <a:r>
              <a:rPr lang="en-US" dirty="0"/>
              <a:t>Engage, explore, develop resources, etc.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74845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emerging literature on child-centered care identifies its starting point with the 1989 United Nations Convention on the Rights of the Child, which clearly states the right of every child to self-determination, dignity, respect, non-interference, and the right to make informed decisions.</a:t>
            </a:r>
          </a:p>
          <a:p>
            <a:r>
              <a:rPr lang="en-US" dirty="0"/>
              <a:t> </a:t>
            </a:r>
          </a:p>
          <a:p>
            <a:r>
              <a:rPr lang="en-US" dirty="0"/>
              <a:t>Underlying this set of rights, as applied to healthcare, are these principles (James et al. 1998): child seen as agent, etc.</a:t>
            </a:r>
          </a:p>
          <a:p>
            <a:endParaRPr lang="en-US" dirty="0"/>
          </a:p>
          <a:p>
            <a:r>
              <a:rPr lang="en-US" dirty="0"/>
              <a:t>Question: What is “agency”?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38994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 </a:t>
            </a:r>
            <a:r>
              <a:rPr lang="da-DK" dirty="0" err="1"/>
              <a:t>five-level</a:t>
            </a:r>
            <a:r>
              <a:rPr lang="da-DK" dirty="0"/>
              <a:t> model assurance (</a:t>
            </a:r>
            <a:r>
              <a:rPr lang="da-DK" dirty="0" err="1"/>
              <a:t>Söderbäch</a:t>
            </a:r>
            <a:r>
              <a:rPr lang="da-DK" dirty="0"/>
              <a:t> et al., 2011)</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59711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Thoughts on this article?</a:t>
            </a:r>
          </a:p>
          <a:p>
            <a:endParaRPr lang="en-US" dirty="0"/>
          </a:p>
          <a:p>
            <a:r>
              <a:rPr lang="en-US" dirty="0"/>
              <a:t>Will relate it to learning objective #5, per next slide </a:t>
            </a:r>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1346460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87051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different models of “centeredness” are being used to describe the focus of healthcare (Coyne et al., 2018). In this unit, we will consider the history, principles, and concerns of person-centered, family-centered, and child-centered care.</a:t>
            </a:r>
          </a:p>
          <a:p>
            <a:endParaRPr lang="en-US" dirty="0"/>
          </a:p>
          <a:p>
            <a:r>
              <a:rPr lang="en-US" dirty="0"/>
              <a:t>We will then consider answers to this overarching question, “What does it mean to be person-centered in pediatrics, and what is the role of the hearing care professional?” </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42586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not intentionally, FCC can result in the child or young person having a more passive role than their parent(s), even when their more active engagement could be possible. By school age, children have an emerging capacity for logical thought and understanding others’ perspectives. Developmentally, children want to develop competence and participate in decision-making; when children’s preferences for inclusion are not met or impeded, they feel powerless and depersonalized (Coyne et al., 2018). As indicated above, CCC does not exclude the family. It does, however, reposition the child from the sidelines to the “heart” of attention, and honors the child’s voice.</a:t>
            </a:r>
          </a:p>
          <a:p>
            <a:r>
              <a:rPr lang="en-US" dirty="0"/>
              <a:t> </a:t>
            </a:r>
          </a:p>
          <a:p>
            <a:r>
              <a:rPr lang="en-US" dirty="0"/>
              <a:t>Carter et al. (2016) recognize the inherent tension between the two foci of care: “CCC can be considered a further development in the ongoing evolution of FCC or as an extension of the concept of FCC. … The difference is one of emphasis and reflects the extent to which children’s concerns are evidenced in the organization of care. However, neither approach can exclude the other because CCC must take into account the social context in which children live, and FCC must have the health of children as a central concern” (p. 25).</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76970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 Reflection/small group discussion</a:t>
            </a:r>
          </a:p>
          <a:p>
            <a:r>
              <a:rPr lang="en-US" dirty="0"/>
              <a:t> </a:t>
            </a:r>
          </a:p>
          <a:p>
            <a:r>
              <a:rPr lang="en-US" dirty="0"/>
              <a:t>Ask students to review notes on the three models of health care “centeredness” (person-centered, family-centered, child-centered).  </a:t>
            </a:r>
          </a:p>
          <a:p>
            <a:endParaRPr lang="en-US" dirty="0"/>
          </a:p>
          <a:p>
            <a:r>
              <a:rPr lang="en-US" dirty="0"/>
              <a:t>On a piece of paper, provide a response to these queries: </a:t>
            </a:r>
          </a:p>
          <a:p>
            <a:pPr marL="171450" indent="-171450">
              <a:buFont typeface="Arial" panose="020B0604020202020204" pitchFamily="34" charset="0"/>
              <a:buChar char="•"/>
            </a:pPr>
            <a:r>
              <a:rPr lang="en-US" dirty="0"/>
              <a:t>How does a pediatric audiologist practice child-centeredness?</a:t>
            </a:r>
          </a:p>
          <a:p>
            <a:pPr marL="171450" indent="-171450">
              <a:buFont typeface="Arial" panose="020B0604020202020204" pitchFamily="34" charset="0"/>
              <a:buChar char="•"/>
            </a:pPr>
            <a:r>
              <a:rPr lang="en-US" dirty="0"/>
              <a:t>What unresolved questions do you have?    </a:t>
            </a:r>
          </a:p>
          <a:p>
            <a:r>
              <a:rPr lang="en-US" dirty="0"/>
              <a:t> </a:t>
            </a:r>
          </a:p>
          <a:p>
            <a:r>
              <a:rPr lang="en-US" dirty="0"/>
              <a:t>“Pair and share” – discuss thoughts with a classmate. </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817448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lists a set of conversation tools, organized by age group. The tools are designed to create a comfortable environment, wherein children and young people are invited to express their views, describe their lives, describe and therefore better understand their experiences.  </a:t>
            </a:r>
          </a:p>
          <a:p>
            <a:endParaRPr lang="en-US" dirty="0"/>
          </a:p>
          <a:p>
            <a:r>
              <a:rPr lang="en-US" dirty="0"/>
              <a:t>Earlier we considered the question, how does a clinician help build common ground? These tools provide a means to do so: as the child shares his or her thoughts and feelings, the clinician learns about what really matters to the child and earns a child’s trust.</a:t>
            </a:r>
          </a:p>
          <a:p>
            <a:endParaRPr lang="en-US" dirty="0"/>
          </a:p>
          <a:p>
            <a:r>
              <a:rPr lang="en-US" dirty="0"/>
              <a:t>Following is a preview of 6 tools; these will be explored in detail in upcoming sessions.</a:t>
            </a:r>
          </a:p>
          <a:p>
            <a:pPr marL="228600" indent="-228600">
              <a:buFont typeface="+mj-lt"/>
              <a:buAutoNum type="arabicPeriod"/>
            </a:pPr>
            <a:r>
              <a:rPr lang="en-US" dirty="0"/>
              <a:t>Growing Up with Hearing Loss </a:t>
            </a:r>
          </a:p>
          <a:p>
            <a:pPr marL="228600" indent="-228600">
              <a:buFont typeface="+mj-lt"/>
              <a:buAutoNum type="arabicPeriod"/>
            </a:pPr>
            <a:r>
              <a:rPr lang="en-US" dirty="0"/>
              <a:t>My World</a:t>
            </a:r>
          </a:p>
          <a:p>
            <a:pPr marL="228600" indent="-228600">
              <a:buFont typeface="+mj-lt"/>
              <a:buAutoNum type="arabicPeriod"/>
            </a:pPr>
            <a:r>
              <a:rPr lang="en-US" dirty="0"/>
              <a:t>Living Well for Teens and Tweens</a:t>
            </a:r>
          </a:p>
          <a:p>
            <a:pPr marL="228600" indent="-228600">
              <a:buFont typeface="+mj-lt"/>
              <a:buAutoNum type="arabicPeriod"/>
            </a:pPr>
            <a:r>
              <a:rPr lang="en-US" dirty="0"/>
              <a:t>Ida Telecare for Teens</a:t>
            </a:r>
          </a:p>
          <a:p>
            <a:pPr marL="228600" indent="-228600">
              <a:buFont typeface="+mj-lt"/>
              <a:buAutoNum type="arabicPeriod"/>
            </a:pPr>
            <a:r>
              <a:rPr lang="en-US" dirty="0"/>
              <a:t>My Hearing Explained (parent, child, teen versions) </a:t>
            </a:r>
          </a:p>
          <a:p>
            <a:pPr marL="228600" indent="-228600">
              <a:buFont typeface="+mj-lt"/>
              <a:buAutoNum type="arabicPeriod"/>
            </a:pPr>
            <a:r>
              <a:rPr lang="en-US" dirty="0"/>
              <a:t>My Turn to Talk for Parents</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274065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Up with Hearing Loss is an interactive platform to help children and young adults with hearing loss and their families successfully manage key transitions.</a:t>
            </a:r>
          </a:p>
          <a:p>
            <a:endParaRPr lang="en-US" dirty="0"/>
          </a:p>
          <a:p>
            <a:r>
              <a:rPr lang="en-US" dirty="0"/>
              <a:t>Benefits include enabling children and young adults with hearing loss and their families to:</a:t>
            </a:r>
          </a:p>
          <a:p>
            <a:pPr marL="171450" indent="-171450">
              <a:buFont typeface="Arial" panose="020B0604020202020204" pitchFamily="34" charset="0"/>
              <a:buChar char="•"/>
            </a:pPr>
            <a:r>
              <a:rPr lang="en-US" dirty="0"/>
              <a:t>Learn about their new environment and plan a successful transition</a:t>
            </a:r>
          </a:p>
          <a:p>
            <a:pPr marL="171450" indent="-171450">
              <a:buFont typeface="Arial" panose="020B0604020202020204" pitchFamily="34" charset="0"/>
              <a:buChar char="•"/>
            </a:pPr>
            <a:r>
              <a:rPr lang="en-US" dirty="0"/>
              <a:t>Identify and articulate their needs for professional support</a:t>
            </a:r>
          </a:p>
          <a:p>
            <a:pPr marL="171450" indent="-171450">
              <a:buFont typeface="Arial" panose="020B0604020202020204" pitchFamily="34" charset="0"/>
              <a:buChar char="•"/>
            </a:pPr>
            <a:r>
              <a:rPr lang="en-US" dirty="0"/>
              <a:t>Openly discuss the child or young adult's hearing loss in the family</a:t>
            </a:r>
          </a:p>
          <a:p>
            <a:endParaRPr lang="en-US" dirty="0"/>
          </a:p>
          <a:p>
            <a:r>
              <a:rPr lang="en-US" dirty="0"/>
              <a:t>It provides hearing care professionals with:</a:t>
            </a:r>
          </a:p>
          <a:p>
            <a:pPr marL="171450" indent="-171450">
              <a:buFont typeface="Arial" panose="020B0604020202020204" pitchFamily="34" charset="0"/>
              <a:buChar char="•"/>
            </a:pPr>
            <a:r>
              <a:rPr lang="en-US" dirty="0"/>
              <a:t>A suite of online resources for children, young adults, and their families to help them manage transitions</a:t>
            </a:r>
          </a:p>
          <a:p>
            <a:pPr marL="171450" indent="-171450">
              <a:buFont typeface="Arial" panose="020B0604020202020204" pitchFamily="34" charset="0"/>
              <a:buChar char="•"/>
            </a:pPr>
            <a:r>
              <a:rPr lang="en-US" dirty="0"/>
              <a:t>Key insights into the needs of children and their families to provide appropriate and timely support</a:t>
            </a:r>
          </a:p>
          <a:p>
            <a:pPr marL="171450" indent="-171450">
              <a:buFont typeface="Arial" panose="020B0604020202020204" pitchFamily="34" charset="0"/>
              <a:buChar char="•"/>
            </a:pPr>
            <a:r>
              <a:rPr lang="en-US" dirty="0"/>
              <a:t>A clinical framework based on the principles of self-determination</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127692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World is a counseling tool designed to help children talk about their hearing loss. It allows children to show us how they go through their day, and where they have their greatest successes and difficulties. With this information, it is easy to recommend communication strategies, set goals for children to cope with their hearing loss, and recommend appropriate hearing equipment.</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346831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Well for Teens uses different photo sets to help us start a conversation about what’s important to our young clients and how they can communicate more easily.</a:t>
            </a:r>
          </a:p>
          <a:p>
            <a:endParaRPr lang="en-US" dirty="0"/>
          </a:p>
          <a:p>
            <a:r>
              <a:rPr lang="en-US" dirty="0"/>
              <a:t>This non-intrusive approach opens a dialogue and builds a relationship with young clients. If we can identify and understand their priorities and concerns, and involve family members to support communication needs, we are in a better position to recommend appropriate hearing technologies and communication strategies.</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2764010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Telecare for Teens and Tweens contains materials to help young people come to their appointment prepared to ask questions, and organize their thoughts living with hearing loss. The process helps young people learn more communication strategies and continue to grow in self-managing their hearing impairment.</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2987626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audiogram is a valuable tool for hearing care professionals, but research shows that it can be difficult for family, children, and adult clients to understand. My Hearing Explained for Children is a conversation guide for relaying hearing test results in person-centered terms.</a:t>
            </a:r>
          </a:p>
          <a:p>
            <a:endParaRPr lang="en-US" dirty="0"/>
          </a:p>
          <a:p>
            <a:r>
              <a:rPr lang="en-US" dirty="0"/>
              <a:t>Using easy-to-understand language, this tool helps parents and children understand the hearing loss as it affects daily life and helps them explain the hearing loss to others. </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1899474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 tool designed for parents throughout their child’s development is called My Turn to Talk. Parents of children with hearing loss receive a lot of information about their child’s diagnosis. They may have trouble taking in all the technical details and proposed treatments and will have questions and concerns they’d like addressed during their child’s appointment. That’s why it’s important for them to have the time and space to consider the issues that are most important to them.</a:t>
            </a:r>
          </a:p>
          <a:p>
            <a:endParaRPr lang="en-US" dirty="0"/>
          </a:p>
          <a:p>
            <a:r>
              <a:rPr lang="en-US" dirty="0"/>
              <a:t>My Turn to Talk helps parents prepare for their child’s appointment in advance from the comfort of their home. The tool prompts them to identify who their child communicates with most often and then answer four brief questions. The questions help them communicate their hopes, needs, concerns, and other things they want to talk to their hearing care professional about. The results can be printed out or emailed to their hearing care professional prior to the appointment.</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3903069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a:t>
            </a:r>
          </a:p>
          <a:p>
            <a:endParaRPr lang="en-US" dirty="0"/>
          </a:p>
          <a:p>
            <a:r>
              <a:rPr lang="en-US" dirty="0"/>
              <a:t>Read/be prepared to discuss next reading assignment: </a:t>
            </a:r>
            <a:r>
              <a:rPr lang="en-US" dirty="0" err="1"/>
              <a:t>Schmulian</a:t>
            </a:r>
            <a:r>
              <a:rPr lang="en-US" dirty="0"/>
              <a:t>, D., &amp; Lind, C. (2020). Parental experiences of the diagnosis of permanent childhood hearing loss: a phenomenological study. International Journal of Audiology, 59(1), 54-60.</a:t>
            </a:r>
            <a:endParaRPr lang="da-DK" dirty="0"/>
          </a:p>
          <a:p>
            <a:endParaRPr lang="da-DK"/>
          </a:p>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384746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37B7D"/>
                </a:solidFill>
                <a:effectLst/>
                <a:latin typeface="Gotham A"/>
              </a:rPr>
              <a:t>There are many definitions of person-centered healthcare, which include many of the same core principles. Person-centered care respects the client’s preferences and values, involves family and friends, reinforces shared decision-making and goal setting, and prioritizes the free-flow of information. </a:t>
            </a:r>
          </a:p>
          <a:p>
            <a:endParaRPr lang="en-US" b="0" i="0" dirty="0">
              <a:solidFill>
                <a:srgbClr val="737B7D"/>
              </a:solidFill>
              <a:effectLst/>
              <a:latin typeface="Gotham 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Black" panose="00000A00000000000000" pitchFamily="2" charset="0"/>
              </a:rPr>
              <a:t>The Person-Centered Hearing Network (https://idainstitute.com/ida_community/our_partners/person_centered_hearing_network/) defines person-centered care as follows: </a:t>
            </a:r>
            <a:br>
              <a:rPr lang="en-US" sz="1200" dirty="0">
                <a:solidFill>
                  <a:schemeClr val="tx1"/>
                </a:solidFill>
                <a:latin typeface="Montserrat Black" panose="00000A00000000000000" pitchFamily="2" charset="0"/>
              </a:rPr>
            </a:br>
            <a:endParaRPr lang="en-US" sz="1200" dirty="0">
              <a:solidFill>
                <a:schemeClr val="tx1"/>
              </a:solidFill>
              <a:latin typeface="Montserrat Black" panose="00000A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Black" panose="00000A00000000000000" pitchFamily="2" charset="0"/>
              </a:rPr>
              <a:t>Person-centered care (PCC) ensures that people are equal and active partners in the management of their hearing difficulties. Designed around the individual, PCC focuses on and is respectful of people’s needs and preferences, involves family and other communication partners, and includes shared decision-making and goal-setting.</a:t>
            </a:r>
            <a:endParaRPr lang="da-DK" sz="1100" dirty="0">
              <a:solidFill>
                <a:schemeClr val="tx1"/>
              </a:solidFill>
            </a:endParaRP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98140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and Yoder (2012) offer this definition for person-centered care: “A holistic approach to delivering care that is respectful and individualized, allowing negotiation of care, and offering choice through a therapeutic relationship where persons are empowered to be involved in health decisions at whatever level is desired by that individual who is receiving the care” (p. 8)</a:t>
            </a:r>
          </a:p>
          <a:p>
            <a:endParaRPr lang="en-US" dirty="0"/>
          </a:p>
          <a:p>
            <a:r>
              <a:rPr lang="en-US" dirty="0"/>
              <a:t>Question: What does a ”therapeutic relationship” look like? Some characteristics? </a:t>
            </a:r>
          </a:p>
          <a:p>
            <a:endParaRPr lang="en-US" dirty="0"/>
          </a:p>
          <a:p>
            <a:r>
              <a:rPr lang="en-US" dirty="0"/>
              <a:t>The terms “person-centered” and “patient-centered” are often considered to be “near synonyms” (Entwistle &amp; Watts, 2013). </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46136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its medical orientation, the Institute of Medicine (2001) provides a similar definition for patient-centered care, i.e., “respectful and responsive to individual patient preferences, needs, and values, and ensuring that patient values guide all clinical decisions” (p. 3).</a:t>
            </a:r>
          </a:p>
          <a:p>
            <a:endParaRPr lang="en-US" dirty="0"/>
          </a:p>
          <a:p>
            <a:r>
              <a:rPr lang="en-US" dirty="0"/>
              <a:t>Questions: How do clinicians find common ground with their patients? What is the impact of ”common-ground building” on the clinician-patient relationship?</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37474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Does our choice of wording (person-centered versus patient-centered) matter? Why or why not?</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57518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or person-centeredness evolved from the rejection of medical paternalism. Before the 1950’s, Western medicine held the clinician to be the only decision-maker (“the doctor knows best”) and expected the patient to unquestioningly comply (</a:t>
            </a:r>
            <a:r>
              <a:rPr lang="en-US" dirty="0" err="1"/>
              <a:t>Emanual</a:t>
            </a:r>
            <a:r>
              <a:rPr lang="en-US" dirty="0"/>
              <a:t> &amp; </a:t>
            </a:r>
            <a:r>
              <a:rPr lang="en-US" dirty="0" err="1"/>
              <a:t>Emanual</a:t>
            </a:r>
            <a:r>
              <a:rPr lang="en-US" dirty="0"/>
              <a:t>, 1992). </a:t>
            </a:r>
          </a:p>
          <a:p>
            <a:endParaRPr lang="en-US" dirty="0"/>
          </a:p>
          <a:p>
            <a:r>
              <a:rPr lang="en-US" dirty="0"/>
              <a:t>WHO link: https://www.un.org/en/universal-declaration-human-rights/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51037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PCC core principles </a:t>
            </a:r>
          </a:p>
          <a:p>
            <a:endParaRPr lang="en-US" dirty="0"/>
          </a:p>
          <a:p>
            <a:r>
              <a:rPr lang="en-US" dirty="0"/>
              <a:t>These rights reflect an equal exchange of views, sharing power for the common purpose of the patient’s best interest, and respect for patient autonomy. </a:t>
            </a:r>
          </a:p>
          <a:p>
            <a:endParaRPr lang="en-US" dirty="0"/>
          </a:p>
          <a:p>
            <a:r>
              <a:rPr lang="en-US" dirty="0"/>
              <a:t>Important to our consideration of the pediatric patient, the term “person-centered care” typically refers to adults, not children. </a:t>
            </a:r>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97029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Family-centered care (FCC) is described as a way of caring for children and their families that ensures healthcare is planned around the whole family. In a family-centered approach, all family members are recognized as care recipients and active members.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374636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7DD1A64A-FC27-491D-9270-6EFCD3086CF2}"/>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2802555"/>
            <a:ext cx="7343777" cy="1072090"/>
          </a:xfrm>
        </p:spPr>
        <p:txBody>
          <a:bodyPr anchor="t" anchorCtr="0"/>
          <a:lstStyle>
            <a:lvl1pPr algn="l">
              <a:lnSpc>
                <a:spcPct val="100000"/>
              </a:lnSpc>
              <a:defRPr sz="3500">
                <a:solidFill>
                  <a:schemeClr val="bg1"/>
                </a:solidFill>
              </a:defRPr>
            </a:lvl1pPr>
          </a:lstStyle>
          <a:p>
            <a:r>
              <a:rPr lang="en-GB" dirty="0"/>
              <a:t>Click to add title</a:t>
            </a:r>
          </a:p>
        </p:txBody>
      </p:sp>
      <p:sp>
        <p:nvSpPr>
          <p:cNvPr id="3" name="Subtitle 2"/>
          <p:cNvSpPr>
            <a:spLocks noGrp="1"/>
          </p:cNvSpPr>
          <p:nvPr>
            <p:ph type="subTitle" idx="1" hasCustomPrompt="1"/>
          </p:nvPr>
        </p:nvSpPr>
        <p:spPr>
          <a:xfrm>
            <a:off x="539750" y="3965045"/>
            <a:ext cx="7343776" cy="664105"/>
          </a:xfrm>
        </p:spPr>
        <p:txBody>
          <a:bodyPr/>
          <a:lstStyle>
            <a:lvl1pPr marL="0" indent="0" algn="l">
              <a:spcBef>
                <a:spcPts val="0"/>
              </a:spcBef>
              <a:buFont typeface="Arial" panose="020B0604020202020204" pitchFamily="34" charset="0"/>
              <a:buChar char="​"/>
              <a:defRPr sz="1600">
                <a:solidFill>
                  <a:srgbClr val="FDEFF1"/>
                </a:solidFill>
              </a:defRPr>
            </a:lvl1pPr>
            <a:lvl2pPr marL="0" indent="0" algn="l">
              <a:buFont typeface="Arial" panose="020B0604020202020204" pitchFamily="34" charset="0"/>
              <a:buChar char="​"/>
              <a:defRPr sz="1600">
                <a:solidFill>
                  <a:schemeClr val="bg1"/>
                </a:solidFill>
              </a:defRPr>
            </a:lvl2pPr>
            <a:lvl3pPr marL="0" indent="0" algn="l">
              <a:buFont typeface="Arial" panose="020B0604020202020204" pitchFamily="34" charset="0"/>
              <a:buChar char="​"/>
              <a:defRPr sz="1600">
                <a:solidFill>
                  <a:schemeClr val="bg1"/>
                </a:solidFill>
              </a:defRPr>
            </a:lvl3pPr>
            <a:lvl4pPr marL="0" indent="0" algn="l">
              <a:buFont typeface="Arial" panose="020B0604020202020204" pitchFamily="34" charset="0"/>
              <a:buChar char="​"/>
              <a:defRPr sz="1600">
                <a:solidFill>
                  <a:schemeClr val="bg1"/>
                </a:solidFill>
              </a:defRPr>
            </a:lvl4pPr>
            <a:lvl5pPr marL="0" indent="0" algn="l">
              <a:buFont typeface="Arial" panose="020B0604020202020204" pitchFamily="34" charset="0"/>
              <a:buChar char="​"/>
              <a:defRPr sz="1600">
                <a:solidFill>
                  <a:schemeClr val="bg1"/>
                </a:solidFill>
              </a:defRPr>
            </a:lvl5pPr>
            <a:lvl6pPr marL="0" indent="0" algn="l">
              <a:buFont typeface="Arial" panose="020B0604020202020204" pitchFamily="34" charset="0"/>
              <a:buChar char="​"/>
              <a:defRPr sz="1600">
                <a:solidFill>
                  <a:schemeClr val="bg1"/>
                </a:solidFill>
              </a:defRPr>
            </a:lvl6pPr>
            <a:lvl7pPr marL="0" indent="0" algn="l">
              <a:buFont typeface="Arial" panose="020B0604020202020204" pitchFamily="34" charset="0"/>
              <a:buChar char="​"/>
              <a:defRPr sz="1600">
                <a:solidFill>
                  <a:schemeClr val="bg1"/>
                </a:solidFill>
              </a:defRPr>
            </a:lvl7pPr>
            <a:lvl8pPr marL="0" indent="0" algn="l">
              <a:buFont typeface="Arial" panose="020B0604020202020204" pitchFamily="34" charset="0"/>
              <a:buChar char="​"/>
              <a:defRPr sz="1600">
                <a:solidFill>
                  <a:schemeClr val="bg1"/>
                </a:solidFill>
              </a:defRPr>
            </a:lvl8pPr>
            <a:lvl9pPr marL="0" indent="0" algn="l">
              <a:buFont typeface="Arial" panose="020B0604020202020204" pitchFamily="34" charset="0"/>
              <a:buChar char="​"/>
              <a:defRPr sz="1600">
                <a:solidFill>
                  <a:schemeClr val="bg1"/>
                </a:solidFill>
              </a:defRPr>
            </a:lvl9pPr>
          </a:lstStyle>
          <a:p>
            <a:r>
              <a:rPr lang="en-GB" dirty="0"/>
              <a:t>Click to add name, title, company</a:t>
            </a:r>
          </a:p>
        </p:txBody>
      </p:sp>
      <p:pic>
        <p:nvPicPr>
          <p:cNvPr id="12" name="Logo">
            <a:extLst>
              <a:ext uri="{FF2B5EF4-FFF2-40B4-BE49-F238E27FC236}">
                <a16:creationId xmlns:a16="http://schemas.microsoft.com/office/drawing/2014/main" id="{1219E046-1DD0-4BD5-9E5E-690EE0F6BF0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pic>
        <p:nvPicPr>
          <p:cNvPr id="17" name="Graphic 16">
            <a:extLst>
              <a:ext uri="{FF2B5EF4-FFF2-40B4-BE49-F238E27FC236}">
                <a16:creationId xmlns:a16="http://schemas.microsoft.com/office/drawing/2014/main" id="{DBFA9BE2-E792-48ED-B3AC-DB3D8622A45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821563" y="3291840"/>
            <a:ext cx="2970388" cy="857249"/>
          </a:xfrm>
          <a:prstGeom prst="rect">
            <a:avLst/>
          </a:prstGeom>
        </p:spPr>
      </p:pic>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548079" y="2476156"/>
            <a:ext cx="2633271" cy="254231"/>
          </a:xfrm>
        </p:spPr>
        <p:txBody>
          <a:bodyPr/>
          <a:lstStyle>
            <a:lvl1pPr>
              <a:defRPr sz="1600">
                <a:solidFill>
                  <a:srgbClr val="FDEFF1"/>
                </a:solidFill>
                <a:latin typeface="+mn-lt"/>
              </a:defRPr>
            </a:lvl1pPr>
          </a:lstStyle>
          <a:p>
            <a:fld id="{C712A4FC-6687-4637-812F-645219C7D6EE}" type="datetime4">
              <a:rPr lang="en-GB" smtClean="0"/>
              <a:pPr/>
              <a:t>19 October 2020</a:t>
            </a:fld>
            <a:endParaRPr lang="en-GB" dirty="0"/>
          </a:p>
        </p:txBody>
      </p:sp>
      <p:sp>
        <p:nvSpPr>
          <p:cNvPr id="14" name="Footer Placeholder 4" hidden="1">
            <a:extLst>
              <a:ext uri="{FF2B5EF4-FFF2-40B4-BE49-F238E27FC236}">
                <a16:creationId xmlns:a16="http://schemas.microsoft.com/office/drawing/2014/main" id="{737C0ECB-8312-45A4-A8CE-33E519C991FD}"/>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5" name="Slide Number Placeholder 5" hidden="1">
            <a:extLst>
              <a:ext uri="{FF2B5EF4-FFF2-40B4-BE49-F238E27FC236}">
                <a16:creationId xmlns:a16="http://schemas.microsoft.com/office/drawing/2014/main" id="{A393F04B-057C-4A2A-8FD7-DF22A194A043}"/>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7069129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5011200" cy="808283"/>
          </a:xfrm>
        </p:spPr>
        <p:txBody>
          <a:bodyPr/>
          <a:lstStyle/>
          <a:p>
            <a:r>
              <a:rPr lang="en-GB" noProof="0" dirty="0"/>
              <a:t>Click to add title</a:t>
            </a:r>
          </a:p>
        </p:txBody>
      </p:sp>
      <p:sp>
        <p:nvSpPr>
          <p:cNvPr id="8" name="Content Placeholder 7">
            <a:extLst>
              <a:ext uri="{FF2B5EF4-FFF2-40B4-BE49-F238E27FC236}">
                <a16:creationId xmlns:a16="http://schemas.microsoft.com/office/drawing/2014/main" id="{A8609C5D-16B8-4D77-9AAC-55BF6023120F}"/>
              </a:ext>
            </a:extLst>
          </p:cNvPr>
          <p:cNvSpPr>
            <a:spLocks noGrp="1"/>
          </p:cNvSpPr>
          <p:nvPr>
            <p:ph sz="quarter" idx="18"/>
          </p:nvPr>
        </p:nvSpPr>
        <p:spPr>
          <a:xfrm>
            <a:off x="539750" y="1347788"/>
            <a:ext cx="50112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186215" y="0"/>
            <a:ext cx="6005785" cy="685799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09492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F2D849-9805-4804-BD6E-FB011C37DA60}"/>
              </a:ext>
            </a:extLst>
          </p:cNvPr>
          <p:cNvSpPr/>
          <p:nvPr userDrawn="1"/>
        </p:nvSpPr>
        <p:spPr>
          <a:xfrm>
            <a:off x="-1" y="-1"/>
            <a:ext cx="6186216" cy="6857999"/>
          </a:xfrm>
          <a:prstGeom prst="rect">
            <a:avLst/>
          </a:prstGeom>
          <a:solidFill>
            <a:srgbClr val="E1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39749" y="539750"/>
            <a:ext cx="5011200" cy="808283"/>
          </a:xfrm>
        </p:spPr>
        <p:txBody>
          <a:bodyPr/>
          <a:lstStyle/>
          <a:p>
            <a:r>
              <a:rPr lang="en-GB" noProof="0" dirty="0"/>
              <a:t>Click to add title</a:t>
            </a:r>
          </a:p>
        </p:txBody>
      </p:sp>
      <p:sp>
        <p:nvSpPr>
          <p:cNvPr id="3" name="Content Placeholder 2"/>
          <p:cNvSpPr>
            <a:spLocks noGrp="1"/>
          </p:cNvSpPr>
          <p:nvPr>
            <p:ph idx="1" hasCustomPrompt="1"/>
          </p:nvPr>
        </p:nvSpPr>
        <p:spPr>
          <a:xfrm>
            <a:off x="539748" y="1348033"/>
            <a:ext cx="5011200" cy="4675695"/>
          </a:xfrm>
        </p:spPr>
        <p:txBody>
          <a:bodyPr/>
          <a:lstStyle>
            <a:lvl1pPr>
              <a:defRPr>
                <a:solidFill>
                  <a:schemeClr val="accent2"/>
                </a:solidFill>
              </a:defRPr>
            </a:lvl1pPr>
            <a:lvl2pPr>
              <a:defRPr>
                <a:solidFill>
                  <a:schemeClr val="accent2"/>
                </a:solidFill>
              </a:defRPr>
            </a:lvl2pPr>
            <a:lvl3pPr>
              <a:buClr>
                <a:schemeClr val="accent2"/>
              </a:buClr>
              <a:defRPr>
                <a:solidFill>
                  <a:schemeClr val="accent2"/>
                </a:solidFill>
              </a:defRPr>
            </a:lvl3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186215" y="0"/>
            <a:ext cx="6005785" cy="685799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pic>
        <p:nvPicPr>
          <p:cNvPr id="16" name="Logo">
            <a:extLst>
              <a:ext uri="{FF2B5EF4-FFF2-40B4-BE49-F238E27FC236}">
                <a16:creationId xmlns:a16="http://schemas.microsoft.com/office/drawing/2014/main" id="{4152C62B-3DC4-43F1-A49B-CC952F4AE8C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50" y="6348347"/>
            <a:ext cx="1501123" cy="183254"/>
          </a:xfrm>
          <a:prstGeom prst="rect">
            <a:avLst/>
          </a:prstGeom>
        </p:spPr>
      </p:pic>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339790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2C943-1F13-41FE-B384-CDDC5B81D86C}"/>
              </a:ext>
            </a:extLst>
          </p:cNvPr>
          <p:cNvSpPr>
            <a:spLocks noGrp="1"/>
          </p:cNvSpPr>
          <p:nvPr>
            <p:ph type="title"/>
          </p:nvPr>
        </p:nvSpPr>
        <p:spPr/>
        <p:txBody>
          <a:bodyPr/>
          <a:lstStyle/>
          <a:p>
            <a:r>
              <a:rPr lang="en-US"/>
              <a:t>Click to edit Master title style</a:t>
            </a:r>
            <a:endParaRPr lang="en-GB"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38163" y="1347788"/>
            <a:ext cx="5464175" cy="198062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23A92EA1-0462-48C7-8A93-F1C9FE68C701}"/>
              </a:ext>
            </a:extLst>
          </p:cNvPr>
          <p:cNvSpPr>
            <a:spLocks noGrp="1"/>
          </p:cNvSpPr>
          <p:nvPr>
            <p:ph type="body" sz="quarter" idx="18"/>
          </p:nvPr>
        </p:nvSpPr>
        <p:spPr>
          <a:xfrm>
            <a:off x="539750" y="3584779"/>
            <a:ext cx="5462588" cy="2438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3">
            <a:extLst>
              <a:ext uri="{FF2B5EF4-FFF2-40B4-BE49-F238E27FC236}">
                <a16:creationId xmlns:a16="http://schemas.microsoft.com/office/drawing/2014/main" id="{6685C5A7-BA9F-4BA8-86AB-20EBF42621BD}"/>
              </a:ext>
            </a:extLst>
          </p:cNvPr>
          <p:cNvSpPr>
            <a:spLocks noGrp="1"/>
          </p:cNvSpPr>
          <p:nvPr>
            <p:ph type="pic" sz="quarter" idx="19" hasCustomPrompt="1"/>
          </p:nvPr>
        </p:nvSpPr>
        <p:spPr>
          <a:xfrm>
            <a:off x="6183313" y="1347788"/>
            <a:ext cx="5464175" cy="198062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6" name="Text Placeholder 8">
            <a:extLst>
              <a:ext uri="{FF2B5EF4-FFF2-40B4-BE49-F238E27FC236}">
                <a16:creationId xmlns:a16="http://schemas.microsoft.com/office/drawing/2014/main" id="{3EF5A9AD-10F2-4A65-BE52-C2ED427D2456}"/>
              </a:ext>
            </a:extLst>
          </p:cNvPr>
          <p:cNvSpPr>
            <a:spLocks noGrp="1"/>
          </p:cNvSpPr>
          <p:nvPr>
            <p:ph type="body" sz="quarter" idx="20"/>
          </p:nvPr>
        </p:nvSpPr>
        <p:spPr>
          <a:xfrm>
            <a:off x="6184900" y="3584779"/>
            <a:ext cx="5462588" cy="2438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2337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7343775" cy="808283"/>
          </a:xfrm>
        </p:spPr>
        <p:txBody>
          <a:bodyPr/>
          <a:lstStyle/>
          <a:p>
            <a:r>
              <a:rPr lang="en-GB" noProof="0" dirty="0"/>
              <a:t>Click to add title</a:t>
            </a:r>
          </a:p>
        </p:txBody>
      </p:sp>
      <p:sp>
        <p:nvSpPr>
          <p:cNvPr id="8" name="Content Placeholder 7">
            <a:extLst>
              <a:ext uri="{FF2B5EF4-FFF2-40B4-BE49-F238E27FC236}">
                <a16:creationId xmlns:a16="http://schemas.microsoft.com/office/drawing/2014/main" id="{A8609C5D-16B8-4D77-9AAC-55BF6023120F}"/>
              </a:ext>
            </a:extLst>
          </p:cNvPr>
          <p:cNvSpPr>
            <a:spLocks noGrp="1"/>
          </p:cNvSpPr>
          <p:nvPr>
            <p:ph sz="quarter" idx="18"/>
          </p:nvPr>
        </p:nvSpPr>
        <p:spPr>
          <a:xfrm>
            <a:off x="539750" y="1347788"/>
            <a:ext cx="35814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7">
            <a:extLst>
              <a:ext uri="{FF2B5EF4-FFF2-40B4-BE49-F238E27FC236}">
                <a16:creationId xmlns:a16="http://schemas.microsoft.com/office/drawing/2014/main" id="{4EECF1DC-B22D-4B2D-933C-EB0522BA2B1A}"/>
              </a:ext>
            </a:extLst>
          </p:cNvPr>
          <p:cNvSpPr>
            <a:spLocks noGrp="1"/>
          </p:cNvSpPr>
          <p:nvPr>
            <p:ph sz="quarter" idx="19"/>
          </p:nvPr>
        </p:nvSpPr>
        <p:spPr>
          <a:xfrm>
            <a:off x="4305300" y="1347788"/>
            <a:ext cx="35814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8064500" y="0"/>
            <a:ext cx="4124598" cy="6857998"/>
          </a:xfrm>
          <a:solidFill>
            <a:schemeClr val="bg1">
              <a:lumMod val="95000"/>
            </a:schemeClr>
          </a:solidFill>
        </p:spPr>
        <p:txBody>
          <a:bodyPr tIns="648000" anchor="ctr" anchorCtr="0"/>
          <a:lstStyle>
            <a:lvl1pPr marL="0" indent="0" algn="ctr">
              <a:buNone/>
              <a:defRPr sz="1600"/>
            </a:lvl1pPr>
          </a:lstStyle>
          <a:p>
            <a:r>
              <a:rPr lang="en-GB" noProof="0" dirty="0"/>
              <a:t>Click to add picture</a:t>
            </a:r>
          </a:p>
        </p:txBody>
      </p: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362858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sp>
        <p:nvSpPr>
          <p:cNvPr id="8" name="Content Placeholder 7">
            <a:extLst>
              <a:ext uri="{FF2B5EF4-FFF2-40B4-BE49-F238E27FC236}">
                <a16:creationId xmlns:a16="http://schemas.microsoft.com/office/drawing/2014/main" id="{A8609C5D-16B8-4D77-9AAC-55BF6023120F}"/>
              </a:ext>
            </a:extLst>
          </p:cNvPr>
          <p:cNvSpPr>
            <a:spLocks noGrp="1"/>
          </p:cNvSpPr>
          <p:nvPr>
            <p:ph sz="quarter" idx="18"/>
          </p:nvPr>
        </p:nvSpPr>
        <p:spPr>
          <a:xfrm>
            <a:off x="539749" y="1347788"/>
            <a:ext cx="3513851"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7">
            <a:extLst>
              <a:ext uri="{FF2B5EF4-FFF2-40B4-BE49-F238E27FC236}">
                <a16:creationId xmlns:a16="http://schemas.microsoft.com/office/drawing/2014/main" id="{4EECF1DC-B22D-4B2D-933C-EB0522BA2B1A}"/>
              </a:ext>
            </a:extLst>
          </p:cNvPr>
          <p:cNvSpPr>
            <a:spLocks noGrp="1"/>
          </p:cNvSpPr>
          <p:nvPr>
            <p:ph sz="quarter" idx="19"/>
          </p:nvPr>
        </p:nvSpPr>
        <p:spPr>
          <a:xfrm>
            <a:off x="4366800" y="1347788"/>
            <a:ext cx="3441600"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7">
            <a:extLst>
              <a:ext uri="{FF2B5EF4-FFF2-40B4-BE49-F238E27FC236}">
                <a16:creationId xmlns:a16="http://schemas.microsoft.com/office/drawing/2014/main" id="{B1823281-F809-4EE4-945F-017EEE865830}"/>
              </a:ext>
            </a:extLst>
          </p:cNvPr>
          <p:cNvSpPr>
            <a:spLocks noGrp="1"/>
          </p:cNvSpPr>
          <p:nvPr>
            <p:ph sz="quarter" idx="20"/>
          </p:nvPr>
        </p:nvSpPr>
        <p:spPr>
          <a:xfrm>
            <a:off x="8146800" y="1347788"/>
            <a:ext cx="3500687" cy="467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4212000"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7977345"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102191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logo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sp>
        <p:nvSpPr>
          <p:cNvPr id="15" name="Content Placeholder 1">
            <a:extLst>
              <a:ext uri="{FF2B5EF4-FFF2-40B4-BE49-F238E27FC236}">
                <a16:creationId xmlns:a16="http://schemas.microsoft.com/office/drawing/2014/main" id="{0FD59CF5-E5AD-41DF-9CC9-D7730FA270BC}"/>
              </a:ext>
            </a:extLst>
          </p:cNvPr>
          <p:cNvSpPr>
            <a:spLocks noGrp="1"/>
          </p:cNvSpPr>
          <p:nvPr>
            <p:ph sz="quarter" idx="18"/>
          </p:nvPr>
        </p:nvSpPr>
        <p:spPr>
          <a:xfrm>
            <a:off x="539749" y="1347789"/>
            <a:ext cx="3511771" cy="256608"/>
          </a:xfrm>
        </p:spPr>
        <p:txBody>
          <a:bodyPr/>
          <a:lstStyle>
            <a:lvl1pPr marL="0" indent="0">
              <a:lnSpc>
                <a:spcPct val="90000"/>
              </a:lnSpc>
              <a:spcAft>
                <a:spcPts val="600"/>
              </a:spcAft>
              <a:buFont typeface="Open Sans Light" panose="020B0306030504020204" pitchFamily="34" charset="0"/>
              <a:buChar char="​"/>
              <a:defRPr sz="1800">
                <a:solidFill>
                  <a:schemeClr val="accent2"/>
                </a:solidFill>
                <a:latin typeface="+mj-lt"/>
              </a:defRPr>
            </a:lvl1pPr>
            <a:lvl4pPr marL="180000" indent="-180000">
              <a:lnSpc>
                <a:spcPct val="110000"/>
              </a:lnSpc>
              <a:spcAft>
                <a:spcPts val="1200"/>
              </a:spcAft>
              <a:buClr>
                <a:schemeClr val="accent2"/>
              </a:buClr>
              <a:buFont typeface="Arial" panose="020B0604020202020204" pitchFamily="34" charset="0"/>
              <a:buChar char="•"/>
              <a:defRPr sz="1600">
                <a:solidFill>
                  <a:srgbClr val="A1A1A1"/>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0B3D5DF1-AD6C-4090-822A-390AE8F635CC}"/>
              </a:ext>
            </a:extLst>
          </p:cNvPr>
          <p:cNvSpPr>
            <a:spLocks noGrp="1"/>
          </p:cNvSpPr>
          <p:nvPr>
            <p:ph sz="quarter" idx="19"/>
          </p:nvPr>
        </p:nvSpPr>
        <p:spPr>
          <a:xfrm>
            <a:off x="4366666" y="1347789"/>
            <a:ext cx="3441600" cy="256608"/>
          </a:xfrm>
        </p:spPr>
        <p:txBody>
          <a:bodyPr/>
          <a:lstStyle>
            <a:lvl1pPr marL="0" indent="0">
              <a:lnSpc>
                <a:spcPct val="90000"/>
              </a:lnSpc>
              <a:spcAft>
                <a:spcPts val="600"/>
              </a:spcAft>
              <a:buFont typeface="Open Sans Light" panose="020B0306030504020204" pitchFamily="34" charset="0"/>
              <a:buChar char="​"/>
              <a:defRPr sz="1800">
                <a:solidFill>
                  <a:schemeClr val="accent2"/>
                </a:solidFill>
                <a:latin typeface="+mj-lt"/>
              </a:defRPr>
            </a:lvl1pPr>
            <a:lvl4pPr marL="180000" indent="-180000">
              <a:lnSpc>
                <a:spcPct val="110000"/>
              </a:lnSpc>
              <a:spcAft>
                <a:spcPts val="1200"/>
              </a:spcAft>
              <a:buClr>
                <a:schemeClr val="accent2"/>
              </a:buClr>
              <a:buFont typeface="Arial" panose="020B0604020202020204" pitchFamily="34" charset="0"/>
              <a:buChar char="•"/>
              <a:defRPr sz="1600">
                <a:solidFill>
                  <a:srgbClr val="A1A1A1"/>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3">
            <a:extLst>
              <a:ext uri="{FF2B5EF4-FFF2-40B4-BE49-F238E27FC236}">
                <a16:creationId xmlns:a16="http://schemas.microsoft.com/office/drawing/2014/main" id="{47212A3C-ABC8-4EEA-8224-410FBB9739E9}"/>
              </a:ext>
            </a:extLst>
          </p:cNvPr>
          <p:cNvSpPr>
            <a:spLocks noGrp="1"/>
          </p:cNvSpPr>
          <p:nvPr>
            <p:ph sz="quarter" idx="20"/>
          </p:nvPr>
        </p:nvSpPr>
        <p:spPr>
          <a:xfrm>
            <a:off x="8147820" y="1347789"/>
            <a:ext cx="3499663" cy="256608"/>
          </a:xfrm>
        </p:spPr>
        <p:txBody>
          <a:bodyPr/>
          <a:lstStyle>
            <a:lvl1pPr marL="0" indent="0">
              <a:lnSpc>
                <a:spcPct val="90000"/>
              </a:lnSpc>
              <a:spcAft>
                <a:spcPts val="600"/>
              </a:spcAft>
              <a:buFont typeface="Open Sans Light" panose="020B0306030504020204" pitchFamily="34" charset="0"/>
              <a:buChar char="​"/>
              <a:defRPr sz="1800">
                <a:solidFill>
                  <a:schemeClr val="accent2"/>
                </a:solidFill>
                <a:latin typeface="+mj-lt"/>
              </a:defRPr>
            </a:lvl1pPr>
            <a:lvl4pPr marL="180000" indent="-180000">
              <a:lnSpc>
                <a:spcPct val="110000"/>
              </a:lnSpc>
              <a:spcAft>
                <a:spcPts val="1200"/>
              </a:spcAft>
              <a:buClr>
                <a:schemeClr val="accent2"/>
              </a:buClr>
              <a:buFont typeface="Arial" panose="020B0604020202020204" pitchFamily="34" charset="0"/>
              <a:buChar char="•"/>
              <a:defRPr sz="1600">
                <a:solidFill>
                  <a:srgbClr val="A1A1A1"/>
                </a:solidFill>
                <a:latin typeface="+mn-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4212000"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7977126" y="1347788"/>
            <a:ext cx="0" cy="46751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
        <p:nvSpPr>
          <p:cNvPr id="18" name="Content Placeholder 17">
            <a:extLst>
              <a:ext uri="{FF2B5EF4-FFF2-40B4-BE49-F238E27FC236}">
                <a16:creationId xmlns:a16="http://schemas.microsoft.com/office/drawing/2014/main" id="{0864D880-788E-4DEE-9676-D26EE205F958}"/>
              </a:ext>
            </a:extLst>
          </p:cNvPr>
          <p:cNvSpPr>
            <a:spLocks noGrp="1"/>
          </p:cNvSpPr>
          <p:nvPr>
            <p:ph sz="quarter" idx="21" hasCustomPrompt="1"/>
          </p:nvPr>
        </p:nvSpPr>
        <p:spPr>
          <a:xfrm>
            <a:off x="539749" y="181927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19" name="Content Placeholder 17">
            <a:extLst>
              <a:ext uri="{FF2B5EF4-FFF2-40B4-BE49-F238E27FC236}">
                <a16:creationId xmlns:a16="http://schemas.microsoft.com/office/drawing/2014/main" id="{C2ADDD81-28EC-49E0-9D7D-6FF97F551AA8}"/>
              </a:ext>
            </a:extLst>
          </p:cNvPr>
          <p:cNvSpPr>
            <a:spLocks noGrp="1"/>
          </p:cNvSpPr>
          <p:nvPr>
            <p:ph sz="quarter" idx="22" hasCustomPrompt="1"/>
          </p:nvPr>
        </p:nvSpPr>
        <p:spPr>
          <a:xfrm>
            <a:off x="1825734" y="181927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0" name="Content Placeholder 17">
            <a:extLst>
              <a:ext uri="{FF2B5EF4-FFF2-40B4-BE49-F238E27FC236}">
                <a16:creationId xmlns:a16="http://schemas.microsoft.com/office/drawing/2014/main" id="{9E93523B-1EBC-4EAF-9F24-23E5A7ED3DE2}"/>
              </a:ext>
            </a:extLst>
          </p:cNvPr>
          <p:cNvSpPr>
            <a:spLocks noGrp="1"/>
          </p:cNvSpPr>
          <p:nvPr>
            <p:ph sz="quarter" idx="23" hasCustomPrompt="1"/>
          </p:nvPr>
        </p:nvSpPr>
        <p:spPr>
          <a:xfrm>
            <a:off x="3111719" y="181920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1" name="Content Placeholder 17">
            <a:extLst>
              <a:ext uri="{FF2B5EF4-FFF2-40B4-BE49-F238E27FC236}">
                <a16:creationId xmlns:a16="http://schemas.microsoft.com/office/drawing/2014/main" id="{B1D491F0-32A5-4B18-9460-8AF594FC49AF}"/>
              </a:ext>
            </a:extLst>
          </p:cNvPr>
          <p:cNvSpPr>
            <a:spLocks noGrp="1"/>
          </p:cNvSpPr>
          <p:nvPr>
            <p:ph sz="quarter" idx="24" hasCustomPrompt="1"/>
          </p:nvPr>
        </p:nvSpPr>
        <p:spPr>
          <a:xfrm>
            <a:off x="539749" y="2709013"/>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2" name="Content Placeholder 17">
            <a:extLst>
              <a:ext uri="{FF2B5EF4-FFF2-40B4-BE49-F238E27FC236}">
                <a16:creationId xmlns:a16="http://schemas.microsoft.com/office/drawing/2014/main" id="{82232C79-47C9-4584-B6BD-E917C197EFD4}"/>
              </a:ext>
            </a:extLst>
          </p:cNvPr>
          <p:cNvSpPr>
            <a:spLocks noGrp="1"/>
          </p:cNvSpPr>
          <p:nvPr>
            <p:ph sz="quarter" idx="25" hasCustomPrompt="1"/>
          </p:nvPr>
        </p:nvSpPr>
        <p:spPr>
          <a:xfrm>
            <a:off x="1825734" y="2709013"/>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3" name="Content Placeholder 17">
            <a:extLst>
              <a:ext uri="{FF2B5EF4-FFF2-40B4-BE49-F238E27FC236}">
                <a16:creationId xmlns:a16="http://schemas.microsoft.com/office/drawing/2014/main" id="{8F98DBDB-B7A8-4A39-B750-B6E79C88E802}"/>
              </a:ext>
            </a:extLst>
          </p:cNvPr>
          <p:cNvSpPr>
            <a:spLocks noGrp="1"/>
          </p:cNvSpPr>
          <p:nvPr>
            <p:ph sz="quarter" idx="26" hasCustomPrompt="1"/>
          </p:nvPr>
        </p:nvSpPr>
        <p:spPr>
          <a:xfrm>
            <a:off x="3111719" y="2708946"/>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4" name="Content Placeholder 17">
            <a:extLst>
              <a:ext uri="{FF2B5EF4-FFF2-40B4-BE49-F238E27FC236}">
                <a16:creationId xmlns:a16="http://schemas.microsoft.com/office/drawing/2014/main" id="{9759DED1-F5B4-403E-A99D-E56DBC89F846}"/>
              </a:ext>
            </a:extLst>
          </p:cNvPr>
          <p:cNvSpPr>
            <a:spLocks noGrp="1"/>
          </p:cNvSpPr>
          <p:nvPr>
            <p:ph sz="quarter" idx="27" hasCustomPrompt="1"/>
          </p:nvPr>
        </p:nvSpPr>
        <p:spPr>
          <a:xfrm>
            <a:off x="539749" y="359875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5" name="Content Placeholder 17">
            <a:extLst>
              <a:ext uri="{FF2B5EF4-FFF2-40B4-BE49-F238E27FC236}">
                <a16:creationId xmlns:a16="http://schemas.microsoft.com/office/drawing/2014/main" id="{21FA39FC-5FA6-42F2-9879-CA095B329081}"/>
              </a:ext>
            </a:extLst>
          </p:cNvPr>
          <p:cNvSpPr>
            <a:spLocks noGrp="1"/>
          </p:cNvSpPr>
          <p:nvPr>
            <p:ph sz="quarter" idx="28" hasCustomPrompt="1"/>
          </p:nvPr>
        </p:nvSpPr>
        <p:spPr>
          <a:xfrm>
            <a:off x="1825734" y="359875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6" name="Content Placeholder 17">
            <a:extLst>
              <a:ext uri="{FF2B5EF4-FFF2-40B4-BE49-F238E27FC236}">
                <a16:creationId xmlns:a16="http://schemas.microsoft.com/office/drawing/2014/main" id="{DA6A5A8B-24F8-4962-BAB1-FFAA38E2C88B}"/>
              </a:ext>
            </a:extLst>
          </p:cNvPr>
          <p:cNvSpPr>
            <a:spLocks noGrp="1"/>
          </p:cNvSpPr>
          <p:nvPr>
            <p:ph sz="quarter" idx="29" hasCustomPrompt="1"/>
          </p:nvPr>
        </p:nvSpPr>
        <p:spPr>
          <a:xfrm>
            <a:off x="3111719" y="359868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7" name="Content Placeholder 17">
            <a:extLst>
              <a:ext uri="{FF2B5EF4-FFF2-40B4-BE49-F238E27FC236}">
                <a16:creationId xmlns:a16="http://schemas.microsoft.com/office/drawing/2014/main" id="{8BDA5E8E-0A7E-4522-9A62-C502CC72F2E4}"/>
              </a:ext>
            </a:extLst>
          </p:cNvPr>
          <p:cNvSpPr>
            <a:spLocks noGrp="1"/>
          </p:cNvSpPr>
          <p:nvPr>
            <p:ph sz="quarter" idx="30" hasCustomPrompt="1"/>
          </p:nvPr>
        </p:nvSpPr>
        <p:spPr>
          <a:xfrm>
            <a:off x="539749" y="448848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8" name="Content Placeholder 17">
            <a:extLst>
              <a:ext uri="{FF2B5EF4-FFF2-40B4-BE49-F238E27FC236}">
                <a16:creationId xmlns:a16="http://schemas.microsoft.com/office/drawing/2014/main" id="{B9A68FFB-7675-4EAC-9244-C99060C2C417}"/>
              </a:ext>
            </a:extLst>
          </p:cNvPr>
          <p:cNvSpPr>
            <a:spLocks noGrp="1"/>
          </p:cNvSpPr>
          <p:nvPr>
            <p:ph sz="quarter" idx="31" hasCustomPrompt="1"/>
          </p:nvPr>
        </p:nvSpPr>
        <p:spPr>
          <a:xfrm>
            <a:off x="1825734" y="448848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29" name="Content Placeholder 17">
            <a:extLst>
              <a:ext uri="{FF2B5EF4-FFF2-40B4-BE49-F238E27FC236}">
                <a16:creationId xmlns:a16="http://schemas.microsoft.com/office/drawing/2014/main" id="{C864C5E4-B145-49FA-A21C-9A87D6373333}"/>
              </a:ext>
            </a:extLst>
          </p:cNvPr>
          <p:cNvSpPr>
            <a:spLocks noGrp="1"/>
          </p:cNvSpPr>
          <p:nvPr>
            <p:ph sz="quarter" idx="32" hasCustomPrompt="1"/>
          </p:nvPr>
        </p:nvSpPr>
        <p:spPr>
          <a:xfrm>
            <a:off x="3111719" y="448842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0" name="Content Placeholder 17">
            <a:extLst>
              <a:ext uri="{FF2B5EF4-FFF2-40B4-BE49-F238E27FC236}">
                <a16:creationId xmlns:a16="http://schemas.microsoft.com/office/drawing/2014/main" id="{D1DB49EE-F4EA-4CBF-872F-52343671DF53}"/>
              </a:ext>
            </a:extLst>
          </p:cNvPr>
          <p:cNvSpPr>
            <a:spLocks noGrp="1"/>
          </p:cNvSpPr>
          <p:nvPr>
            <p:ph sz="quarter" idx="33" hasCustomPrompt="1"/>
          </p:nvPr>
        </p:nvSpPr>
        <p:spPr>
          <a:xfrm>
            <a:off x="539749" y="537822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1" name="Content Placeholder 17">
            <a:extLst>
              <a:ext uri="{FF2B5EF4-FFF2-40B4-BE49-F238E27FC236}">
                <a16:creationId xmlns:a16="http://schemas.microsoft.com/office/drawing/2014/main" id="{86DF4A3B-D9DC-487D-A6B3-4AC07666FC9D}"/>
              </a:ext>
            </a:extLst>
          </p:cNvPr>
          <p:cNvSpPr>
            <a:spLocks noGrp="1"/>
          </p:cNvSpPr>
          <p:nvPr>
            <p:ph sz="quarter" idx="34" hasCustomPrompt="1"/>
          </p:nvPr>
        </p:nvSpPr>
        <p:spPr>
          <a:xfrm>
            <a:off x="1825734" y="537822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2" name="Content Placeholder 17">
            <a:extLst>
              <a:ext uri="{FF2B5EF4-FFF2-40B4-BE49-F238E27FC236}">
                <a16:creationId xmlns:a16="http://schemas.microsoft.com/office/drawing/2014/main" id="{522E69E9-0A4B-47E0-8BFE-2E6A724BB928}"/>
              </a:ext>
            </a:extLst>
          </p:cNvPr>
          <p:cNvSpPr>
            <a:spLocks noGrp="1"/>
          </p:cNvSpPr>
          <p:nvPr>
            <p:ph sz="quarter" idx="35" hasCustomPrompt="1"/>
          </p:nvPr>
        </p:nvSpPr>
        <p:spPr>
          <a:xfrm>
            <a:off x="3111719" y="537815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3" name="Content Placeholder 17">
            <a:extLst>
              <a:ext uri="{FF2B5EF4-FFF2-40B4-BE49-F238E27FC236}">
                <a16:creationId xmlns:a16="http://schemas.microsoft.com/office/drawing/2014/main" id="{B2483C6E-9B1E-4170-A077-BC9FEF90578C}"/>
              </a:ext>
            </a:extLst>
          </p:cNvPr>
          <p:cNvSpPr>
            <a:spLocks noGrp="1"/>
          </p:cNvSpPr>
          <p:nvPr>
            <p:ph sz="quarter" idx="36" hasCustomPrompt="1"/>
          </p:nvPr>
        </p:nvSpPr>
        <p:spPr>
          <a:xfrm>
            <a:off x="4366666" y="181920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4" name="Content Placeholder 17">
            <a:extLst>
              <a:ext uri="{FF2B5EF4-FFF2-40B4-BE49-F238E27FC236}">
                <a16:creationId xmlns:a16="http://schemas.microsoft.com/office/drawing/2014/main" id="{7EB26E01-08A0-4963-8B73-C3208EDDB807}"/>
              </a:ext>
            </a:extLst>
          </p:cNvPr>
          <p:cNvSpPr>
            <a:spLocks noGrp="1"/>
          </p:cNvSpPr>
          <p:nvPr>
            <p:ph sz="quarter" idx="37" hasCustomPrompt="1"/>
          </p:nvPr>
        </p:nvSpPr>
        <p:spPr>
          <a:xfrm>
            <a:off x="5616868" y="181920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5" name="Content Placeholder 17">
            <a:extLst>
              <a:ext uri="{FF2B5EF4-FFF2-40B4-BE49-F238E27FC236}">
                <a16:creationId xmlns:a16="http://schemas.microsoft.com/office/drawing/2014/main" id="{3332974C-F5E0-485F-84CA-65A417B8EB71}"/>
              </a:ext>
            </a:extLst>
          </p:cNvPr>
          <p:cNvSpPr>
            <a:spLocks noGrp="1"/>
          </p:cNvSpPr>
          <p:nvPr>
            <p:ph sz="quarter" idx="38" hasCustomPrompt="1"/>
          </p:nvPr>
        </p:nvSpPr>
        <p:spPr>
          <a:xfrm>
            <a:off x="6867070" y="181914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6" name="Content Placeholder 17">
            <a:extLst>
              <a:ext uri="{FF2B5EF4-FFF2-40B4-BE49-F238E27FC236}">
                <a16:creationId xmlns:a16="http://schemas.microsoft.com/office/drawing/2014/main" id="{287113D1-F655-485D-81E1-EF8F3E8AF87D}"/>
              </a:ext>
            </a:extLst>
          </p:cNvPr>
          <p:cNvSpPr>
            <a:spLocks noGrp="1"/>
          </p:cNvSpPr>
          <p:nvPr>
            <p:ph sz="quarter" idx="39" hasCustomPrompt="1"/>
          </p:nvPr>
        </p:nvSpPr>
        <p:spPr>
          <a:xfrm>
            <a:off x="4366666" y="2708946"/>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7" name="Content Placeholder 17">
            <a:extLst>
              <a:ext uri="{FF2B5EF4-FFF2-40B4-BE49-F238E27FC236}">
                <a16:creationId xmlns:a16="http://schemas.microsoft.com/office/drawing/2014/main" id="{CFE105B0-5168-4D76-AEB4-7A79834ACA0E}"/>
              </a:ext>
            </a:extLst>
          </p:cNvPr>
          <p:cNvSpPr>
            <a:spLocks noGrp="1"/>
          </p:cNvSpPr>
          <p:nvPr>
            <p:ph sz="quarter" idx="40" hasCustomPrompt="1"/>
          </p:nvPr>
        </p:nvSpPr>
        <p:spPr>
          <a:xfrm>
            <a:off x="5616868" y="2708946"/>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8" name="Content Placeholder 17">
            <a:extLst>
              <a:ext uri="{FF2B5EF4-FFF2-40B4-BE49-F238E27FC236}">
                <a16:creationId xmlns:a16="http://schemas.microsoft.com/office/drawing/2014/main" id="{15B2C65E-6A9D-4A88-8E14-05F3EE5A33D9}"/>
              </a:ext>
            </a:extLst>
          </p:cNvPr>
          <p:cNvSpPr>
            <a:spLocks noGrp="1"/>
          </p:cNvSpPr>
          <p:nvPr>
            <p:ph sz="quarter" idx="41" hasCustomPrompt="1"/>
          </p:nvPr>
        </p:nvSpPr>
        <p:spPr>
          <a:xfrm>
            <a:off x="6867070" y="270887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39" name="Content Placeholder 17">
            <a:extLst>
              <a:ext uri="{FF2B5EF4-FFF2-40B4-BE49-F238E27FC236}">
                <a16:creationId xmlns:a16="http://schemas.microsoft.com/office/drawing/2014/main" id="{02AF7062-2128-43F5-B485-99B5A7D5AF51}"/>
              </a:ext>
            </a:extLst>
          </p:cNvPr>
          <p:cNvSpPr>
            <a:spLocks noGrp="1"/>
          </p:cNvSpPr>
          <p:nvPr>
            <p:ph sz="quarter" idx="42" hasCustomPrompt="1"/>
          </p:nvPr>
        </p:nvSpPr>
        <p:spPr>
          <a:xfrm>
            <a:off x="4366666" y="359868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0" name="Content Placeholder 17">
            <a:extLst>
              <a:ext uri="{FF2B5EF4-FFF2-40B4-BE49-F238E27FC236}">
                <a16:creationId xmlns:a16="http://schemas.microsoft.com/office/drawing/2014/main" id="{0EDE77E7-7745-45B1-8D80-80CB7919FA37}"/>
              </a:ext>
            </a:extLst>
          </p:cNvPr>
          <p:cNvSpPr>
            <a:spLocks noGrp="1"/>
          </p:cNvSpPr>
          <p:nvPr>
            <p:ph sz="quarter" idx="43" hasCustomPrompt="1"/>
          </p:nvPr>
        </p:nvSpPr>
        <p:spPr>
          <a:xfrm>
            <a:off x="5616868" y="359868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1" name="Content Placeholder 17">
            <a:extLst>
              <a:ext uri="{FF2B5EF4-FFF2-40B4-BE49-F238E27FC236}">
                <a16:creationId xmlns:a16="http://schemas.microsoft.com/office/drawing/2014/main" id="{DA03C056-D238-490C-AFA3-F840933BC33E}"/>
              </a:ext>
            </a:extLst>
          </p:cNvPr>
          <p:cNvSpPr>
            <a:spLocks noGrp="1"/>
          </p:cNvSpPr>
          <p:nvPr>
            <p:ph sz="quarter" idx="44" hasCustomPrompt="1"/>
          </p:nvPr>
        </p:nvSpPr>
        <p:spPr>
          <a:xfrm>
            <a:off x="6867070" y="3598617"/>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2" name="Content Placeholder 17">
            <a:extLst>
              <a:ext uri="{FF2B5EF4-FFF2-40B4-BE49-F238E27FC236}">
                <a16:creationId xmlns:a16="http://schemas.microsoft.com/office/drawing/2014/main" id="{BCE59F6A-B845-4515-93C8-7571AD522BBF}"/>
              </a:ext>
            </a:extLst>
          </p:cNvPr>
          <p:cNvSpPr>
            <a:spLocks noGrp="1"/>
          </p:cNvSpPr>
          <p:nvPr>
            <p:ph sz="quarter" idx="45" hasCustomPrompt="1"/>
          </p:nvPr>
        </p:nvSpPr>
        <p:spPr>
          <a:xfrm>
            <a:off x="4366666" y="448842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3" name="Content Placeholder 17">
            <a:extLst>
              <a:ext uri="{FF2B5EF4-FFF2-40B4-BE49-F238E27FC236}">
                <a16:creationId xmlns:a16="http://schemas.microsoft.com/office/drawing/2014/main" id="{3B713484-53CC-418F-9247-FFF9CA824D81}"/>
              </a:ext>
            </a:extLst>
          </p:cNvPr>
          <p:cNvSpPr>
            <a:spLocks noGrp="1"/>
          </p:cNvSpPr>
          <p:nvPr>
            <p:ph sz="quarter" idx="46" hasCustomPrompt="1"/>
          </p:nvPr>
        </p:nvSpPr>
        <p:spPr>
          <a:xfrm>
            <a:off x="5616868" y="448842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4" name="Content Placeholder 17">
            <a:extLst>
              <a:ext uri="{FF2B5EF4-FFF2-40B4-BE49-F238E27FC236}">
                <a16:creationId xmlns:a16="http://schemas.microsoft.com/office/drawing/2014/main" id="{F65B0E99-45E2-4549-96FC-06D0CCC2FA15}"/>
              </a:ext>
            </a:extLst>
          </p:cNvPr>
          <p:cNvSpPr>
            <a:spLocks noGrp="1"/>
          </p:cNvSpPr>
          <p:nvPr>
            <p:ph sz="quarter" idx="47" hasCustomPrompt="1"/>
          </p:nvPr>
        </p:nvSpPr>
        <p:spPr>
          <a:xfrm>
            <a:off x="6867070" y="448835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5" name="Content Placeholder 17">
            <a:extLst>
              <a:ext uri="{FF2B5EF4-FFF2-40B4-BE49-F238E27FC236}">
                <a16:creationId xmlns:a16="http://schemas.microsoft.com/office/drawing/2014/main" id="{0C61D767-F63D-4EFC-9A2C-0215FDF8E9C6}"/>
              </a:ext>
            </a:extLst>
          </p:cNvPr>
          <p:cNvSpPr>
            <a:spLocks noGrp="1"/>
          </p:cNvSpPr>
          <p:nvPr>
            <p:ph sz="quarter" idx="48" hasCustomPrompt="1"/>
          </p:nvPr>
        </p:nvSpPr>
        <p:spPr>
          <a:xfrm>
            <a:off x="4366666" y="537815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6" name="Content Placeholder 17">
            <a:extLst>
              <a:ext uri="{FF2B5EF4-FFF2-40B4-BE49-F238E27FC236}">
                <a16:creationId xmlns:a16="http://schemas.microsoft.com/office/drawing/2014/main" id="{AB7E8674-B6DC-4935-AAC4-D1778F309D88}"/>
              </a:ext>
            </a:extLst>
          </p:cNvPr>
          <p:cNvSpPr>
            <a:spLocks noGrp="1"/>
          </p:cNvSpPr>
          <p:nvPr>
            <p:ph sz="quarter" idx="49" hasCustomPrompt="1"/>
          </p:nvPr>
        </p:nvSpPr>
        <p:spPr>
          <a:xfrm>
            <a:off x="5616868" y="537815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7" name="Content Placeholder 17">
            <a:extLst>
              <a:ext uri="{FF2B5EF4-FFF2-40B4-BE49-F238E27FC236}">
                <a16:creationId xmlns:a16="http://schemas.microsoft.com/office/drawing/2014/main" id="{AC6229CF-1B49-4C3A-BA3E-72D52101B856}"/>
              </a:ext>
            </a:extLst>
          </p:cNvPr>
          <p:cNvSpPr>
            <a:spLocks noGrp="1"/>
          </p:cNvSpPr>
          <p:nvPr>
            <p:ph sz="quarter" idx="50" hasCustomPrompt="1"/>
          </p:nvPr>
        </p:nvSpPr>
        <p:spPr>
          <a:xfrm>
            <a:off x="6867070" y="537809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8" name="Content Placeholder 17">
            <a:extLst>
              <a:ext uri="{FF2B5EF4-FFF2-40B4-BE49-F238E27FC236}">
                <a16:creationId xmlns:a16="http://schemas.microsoft.com/office/drawing/2014/main" id="{1947CBC7-C1E2-4D4D-8CE8-56C6DB310752}"/>
              </a:ext>
            </a:extLst>
          </p:cNvPr>
          <p:cNvSpPr>
            <a:spLocks noGrp="1"/>
          </p:cNvSpPr>
          <p:nvPr>
            <p:ph sz="quarter" idx="51" hasCustomPrompt="1"/>
          </p:nvPr>
        </p:nvSpPr>
        <p:spPr>
          <a:xfrm>
            <a:off x="8148440" y="181914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49" name="Content Placeholder 17">
            <a:extLst>
              <a:ext uri="{FF2B5EF4-FFF2-40B4-BE49-F238E27FC236}">
                <a16:creationId xmlns:a16="http://schemas.microsoft.com/office/drawing/2014/main" id="{C3474AAB-CAA4-426E-B3A8-46638DE558AB}"/>
              </a:ext>
            </a:extLst>
          </p:cNvPr>
          <p:cNvSpPr>
            <a:spLocks noGrp="1"/>
          </p:cNvSpPr>
          <p:nvPr>
            <p:ph sz="quarter" idx="52" hasCustomPrompt="1"/>
          </p:nvPr>
        </p:nvSpPr>
        <p:spPr>
          <a:xfrm>
            <a:off x="9428062" y="181914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0" name="Content Placeholder 17">
            <a:extLst>
              <a:ext uri="{FF2B5EF4-FFF2-40B4-BE49-F238E27FC236}">
                <a16:creationId xmlns:a16="http://schemas.microsoft.com/office/drawing/2014/main" id="{4783F649-F392-4F47-9109-8FB82F8F3B15}"/>
              </a:ext>
            </a:extLst>
          </p:cNvPr>
          <p:cNvSpPr>
            <a:spLocks noGrp="1"/>
          </p:cNvSpPr>
          <p:nvPr>
            <p:ph sz="quarter" idx="53" hasCustomPrompt="1"/>
          </p:nvPr>
        </p:nvSpPr>
        <p:spPr>
          <a:xfrm>
            <a:off x="10707683" y="1819074"/>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1" name="Content Placeholder 17">
            <a:extLst>
              <a:ext uri="{FF2B5EF4-FFF2-40B4-BE49-F238E27FC236}">
                <a16:creationId xmlns:a16="http://schemas.microsoft.com/office/drawing/2014/main" id="{057CA622-7F74-4581-A463-97C18007E663}"/>
              </a:ext>
            </a:extLst>
          </p:cNvPr>
          <p:cNvSpPr>
            <a:spLocks noGrp="1"/>
          </p:cNvSpPr>
          <p:nvPr>
            <p:ph sz="quarter" idx="54" hasCustomPrompt="1"/>
          </p:nvPr>
        </p:nvSpPr>
        <p:spPr>
          <a:xfrm>
            <a:off x="8148440" y="270887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2" name="Content Placeholder 17">
            <a:extLst>
              <a:ext uri="{FF2B5EF4-FFF2-40B4-BE49-F238E27FC236}">
                <a16:creationId xmlns:a16="http://schemas.microsoft.com/office/drawing/2014/main" id="{71D9879A-25FD-4B90-A4C1-E7A953194F87}"/>
              </a:ext>
            </a:extLst>
          </p:cNvPr>
          <p:cNvSpPr>
            <a:spLocks noGrp="1"/>
          </p:cNvSpPr>
          <p:nvPr>
            <p:ph sz="quarter" idx="55" hasCustomPrompt="1"/>
          </p:nvPr>
        </p:nvSpPr>
        <p:spPr>
          <a:xfrm>
            <a:off x="9428062" y="2708879"/>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3" name="Content Placeholder 17">
            <a:extLst>
              <a:ext uri="{FF2B5EF4-FFF2-40B4-BE49-F238E27FC236}">
                <a16:creationId xmlns:a16="http://schemas.microsoft.com/office/drawing/2014/main" id="{9B7121DC-C2DC-4E56-ACD5-9FDEC1B1EB7B}"/>
              </a:ext>
            </a:extLst>
          </p:cNvPr>
          <p:cNvSpPr>
            <a:spLocks noGrp="1"/>
          </p:cNvSpPr>
          <p:nvPr>
            <p:ph sz="quarter" idx="56" hasCustomPrompt="1"/>
          </p:nvPr>
        </p:nvSpPr>
        <p:spPr>
          <a:xfrm>
            <a:off x="10707683" y="2708812"/>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4" name="Content Placeholder 17">
            <a:extLst>
              <a:ext uri="{FF2B5EF4-FFF2-40B4-BE49-F238E27FC236}">
                <a16:creationId xmlns:a16="http://schemas.microsoft.com/office/drawing/2014/main" id="{D3E97CAA-1030-493A-A8F4-5292085891E2}"/>
              </a:ext>
            </a:extLst>
          </p:cNvPr>
          <p:cNvSpPr>
            <a:spLocks noGrp="1"/>
          </p:cNvSpPr>
          <p:nvPr>
            <p:ph sz="quarter" idx="57" hasCustomPrompt="1"/>
          </p:nvPr>
        </p:nvSpPr>
        <p:spPr>
          <a:xfrm>
            <a:off x="8148440" y="3598617"/>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5" name="Content Placeholder 17">
            <a:extLst>
              <a:ext uri="{FF2B5EF4-FFF2-40B4-BE49-F238E27FC236}">
                <a16:creationId xmlns:a16="http://schemas.microsoft.com/office/drawing/2014/main" id="{C44479FE-846B-48E9-9CA0-776C41C7BEFA}"/>
              </a:ext>
            </a:extLst>
          </p:cNvPr>
          <p:cNvSpPr>
            <a:spLocks noGrp="1"/>
          </p:cNvSpPr>
          <p:nvPr>
            <p:ph sz="quarter" idx="58" hasCustomPrompt="1"/>
          </p:nvPr>
        </p:nvSpPr>
        <p:spPr>
          <a:xfrm>
            <a:off x="9428062" y="3598617"/>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6" name="Content Placeholder 17">
            <a:extLst>
              <a:ext uri="{FF2B5EF4-FFF2-40B4-BE49-F238E27FC236}">
                <a16:creationId xmlns:a16="http://schemas.microsoft.com/office/drawing/2014/main" id="{DF101F62-C1AB-4233-9D43-C1C091B8D408}"/>
              </a:ext>
            </a:extLst>
          </p:cNvPr>
          <p:cNvSpPr>
            <a:spLocks noGrp="1"/>
          </p:cNvSpPr>
          <p:nvPr>
            <p:ph sz="quarter" idx="59" hasCustomPrompt="1"/>
          </p:nvPr>
        </p:nvSpPr>
        <p:spPr>
          <a:xfrm>
            <a:off x="10707683" y="3598550"/>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7" name="Content Placeholder 17">
            <a:extLst>
              <a:ext uri="{FF2B5EF4-FFF2-40B4-BE49-F238E27FC236}">
                <a16:creationId xmlns:a16="http://schemas.microsoft.com/office/drawing/2014/main" id="{9C7FC5D6-5774-4C48-8D1E-D1203236F4EA}"/>
              </a:ext>
            </a:extLst>
          </p:cNvPr>
          <p:cNvSpPr>
            <a:spLocks noGrp="1"/>
          </p:cNvSpPr>
          <p:nvPr>
            <p:ph sz="quarter" idx="60" hasCustomPrompt="1"/>
          </p:nvPr>
        </p:nvSpPr>
        <p:spPr>
          <a:xfrm>
            <a:off x="8148440" y="448835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8" name="Content Placeholder 17">
            <a:extLst>
              <a:ext uri="{FF2B5EF4-FFF2-40B4-BE49-F238E27FC236}">
                <a16:creationId xmlns:a16="http://schemas.microsoft.com/office/drawing/2014/main" id="{5725E655-0E9F-4D09-AF93-5668358F039A}"/>
              </a:ext>
            </a:extLst>
          </p:cNvPr>
          <p:cNvSpPr>
            <a:spLocks noGrp="1"/>
          </p:cNvSpPr>
          <p:nvPr>
            <p:ph sz="quarter" idx="61" hasCustomPrompt="1"/>
          </p:nvPr>
        </p:nvSpPr>
        <p:spPr>
          <a:xfrm>
            <a:off x="9428062" y="4488355"/>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59" name="Content Placeholder 17">
            <a:extLst>
              <a:ext uri="{FF2B5EF4-FFF2-40B4-BE49-F238E27FC236}">
                <a16:creationId xmlns:a16="http://schemas.microsoft.com/office/drawing/2014/main" id="{8AD69E9B-8EAA-4583-B4F3-A3EDFB21AE60}"/>
              </a:ext>
            </a:extLst>
          </p:cNvPr>
          <p:cNvSpPr>
            <a:spLocks noGrp="1"/>
          </p:cNvSpPr>
          <p:nvPr>
            <p:ph sz="quarter" idx="62" hasCustomPrompt="1"/>
          </p:nvPr>
        </p:nvSpPr>
        <p:spPr>
          <a:xfrm>
            <a:off x="10707683" y="4488288"/>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60" name="Content Placeholder 17">
            <a:extLst>
              <a:ext uri="{FF2B5EF4-FFF2-40B4-BE49-F238E27FC236}">
                <a16:creationId xmlns:a16="http://schemas.microsoft.com/office/drawing/2014/main" id="{6C8BCB79-1078-4221-BBE0-CA8EB7C7922E}"/>
              </a:ext>
            </a:extLst>
          </p:cNvPr>
          <p:cNvSpPr>
            <a:spLocks noGrp="1"/>
          </p:cNvSpPr>
          <p:nvPr>
            <p:ph sz="quarter" idx="63" hasCustomPrompt="1"/>
          </p:nvPr>
        </p:nvSpPr>
        <p:spPr>
          <a:xfrm>
            <a:off x="8148440" y="537809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61" name="Content Placeholder 17">
            <a:extLst>
              <a:ext uri="{FF2B5EF4-FFF2-40B4-BE49-F238E27FC236}">
                <a16:creationId xmlns:a16="http://schemas.microsoft.com/office/drawing/2014/main" id="{394B2E9E-39A7-4FD0-9544-02129C5A0B52}"/>
              </a:ext>
            </a:extLst>
          </p:cNvPr>
          <p:cNvSpPr>
            <a:spLocks noGrp="1"/>
          </p:cNvSpPr>
          <p:nvPr>
            <p:ph sz="quarter" idx="64" hasCustomPrompt="1"/>
          </p:nvPr>
        </p:nvSpPr>
        <p:spPr>
          <a:xfrm>
            <a:off x="9428062" y="5378091"/>
            <a:ext cx="939800" cy="639763"/>
          </a:xfrm>
        </p:spPr>
        <p:txBody>
          <a:bodyPr/>
          <a:lstStyle>
            <a:lvl1pPr marL="0" indent="0">
              <a:buNone/>
              <a:defRPr sz="1000">
                <a:solidFill>
                  <a:schemeClr val="tx1"/>
                </a:solidFill>
              </a:defRPr>
            </a:lvl1pPr>
          </a:lstStyle>
          <a:p>
            <a:pPr lvl="0"/>
            <a:r>
              <a:rPr lang="en-GB" dirty="0"/>
              <a:t>Click on Pictures icon to insert logo</a:t>
            </a:r>
          </a:p>
        </p:txBody>
      </p:sp>
      <p:sp>
        <p:nvSpPr>
          <p:cNvPr id="62" name="Content Placeholder 17">
            <a:extLst>
              <a:ext uri="{FF2B5EF4-FFF2-40B4-BE49-F238E27FC236}">
                <a16:creationId xmlns:a16="http://schemas.microsoft.com/office/drawing/2014/main" id="{EF892095-6E4E-4D89-87A7-F692BE11F901}"/>
              </a:ext>
            </a:extLst>
          </p:cNvPr>
          <p:cNvSpPr>
            <a:spLocks noGrp="1"/>
          </p:cNvSpPr>
          <p:nvPr>
            <p:ph sz="quarter" idx="65" hasCustomPrompt="1"/>
          </p:nvPr>
        </p:nvSpPr>
        <p:spPr>
          <a:xfrm>
            <a:off x="10707683" y="5378024"/>
            <a:ext cx="939800" cy="639763"/>
          </a:xfrm>
        </p:spPr>
        <p:txBody>
          <a:bodyPr/>
          <a:lstStyle>
            <a:lvl1pPr marL="0" indent="0">
              <a:buNone/>
              <a:defRPr sz="1000">
                <a:solidFill>
                  <a:schemeClr val="tx1"/>
                </a:solidFill>
              </a:defRPr>
            </a:lvl1pPr>
          </a:lstStyle>
          <a:p>
            <a:pPr lvl="0"/>
            <a:r>
              <a:rPr lang="en-GB" dirty="0"/>
              <a:t>Click on Pictures icon to insert logo</a:t>
            </a:r>
          </a:p>
        </p:txBody>
      </p:sp>
    </p:spTree>
    <p:extLst>
      <p:ext uri="{BB962C8B-B14F-4D97-AF65-F5344CB8AC3E}">
        <p14:creationId xmlns:p14="http://schemas.microsoft.com/office/powerpoint/2010/main" val="347280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logo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4213437" y="1347787"/>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7977126" y="1347787"/>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sp>
        <p:nvSpPr>
          <p:cNvPr id="21" name="Content Placeholder 17">
            <a:extLst>
              <a:ext uri="{FF2B5EF4-FFF2-40B4-BE49-F238E27FC236}">
                <a16:creationId xmlns:a16="http://schemas.microsoft.com/office/drawing/2014/main" id="{D2CCE7FB-C0D3-4F16-814B-B4483BE8E146}"/>
              </a:ext>
            </a:extLst>
          </p:cNvPr>
          <p:cNvSpPr>
            <a:spLocks noGrp="1"/>
          </p:cNvSpPr>
          <p:nvPr>
            <p:ph sz="quarter" idx="24" hasCustomPrompt="1"/>
          </p:nvPr>
        </p:nvSpPr>
        <p:spPr>
          <a:xfrm>
            <a:off x="538163"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2" name="Content Placeholder 17">
            <a:extLst>
              <a:ext uri="{FF2B5EF4-FFF2-40B4-BE49-F238E27FC236}">
                <a16:creationId xmlns:a16="http://schemas.microsoft.com/office/drawing/2014/main" id="{158D0083-4EBD-45D6-B332-890655705396}"/>
              </a:ext>
            </a:extLst>
          </p:cNvPr>
          <p:cNvSpPr>
            <a:spLocks noGrp="1"/>
          </p:cNvSpPr>
          <p:nvPr>
            <p:ph sz="quarter" idx="25" hasCustomPrompt="1"/>
          </p:nvPr>
        </p:nvSpPr>
        <p:spPr>
          <a:xfrm>
            <a:off x="1824941"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3" name="Content Placeholder 17">
            <a:extLst>
              <a:ext uri="{FF2B5EF4-FFF2-40B4-BE49-F238E27FC236}">
                <a16:creationId xmlns:a16="http://schemas.microsoft.com/office/drawing/2014/main" id="{49ACD374-1FC4-41C4-B8D7-92489166D4D1}"/>
              </a:ext>
            </a:extLst>
          </p:cNvPr>
          <p:cNvSpPr>
            <a:spLocks noGrp="1"/>
          </p:cNvSpPr>
          <p:nvPr>
            <p:ph sz="quarter" idx="26" hasCustomPrompt="1"/>
          </p:nvPr>
        </p:nvSpPr>
        <p:spPr>
          <a:xfrm>
            <a:off x="3111719"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4" name="Content Placeholder 17">
            <a:extLst>
              <a:ext uri="{FF2B5EF4-FFF2-40B4-BE49-F238E27FC236}">
                <a16:creationId xmlns:a16="http://schemas.microsoft.com/office/drawing/2014/main" id="{52814B6B-70A4-4793-B8B6-933C0F7DF8F3}"/>
              </a:ext>
            </a:extLst>
          </p:cNvPr>
          <p:cNvSpPr>
            <a:spLocks noGrp="1"/>
          </p:cNvSpPr>
          <p:nvPr>
            <p:ph sz="quarter" idx="27" hasCustomPrompt="1"/>
          </p:nvPr>
        </p:nvSpPr>
        <p:spPr>
          <a:xfrm>
            <a:off x="538163"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5" name="Content Placeholder 17">
            <a:extLst>
              <a:ext uri="{FF2B5EF4-FFF2-40B4-BE49-F238E27FC236}">
                <a16:creationId xmlns:a16="http://schemas.microsoft.com/office/drawing/2014/main" id="{F1BD1872-40C7-420F-936D-C102CF73DBA0}"/>
              </a:ext>
            </a:extLst>
          </p:cNvPr>
          <p:cNvSpPr>
            <a:spLocks noGrp="1"/>
          </p:cNvSpPr>
          <p:nvPr>
            <p:ph sz="quarter" idx="28" hasCustomPrompt="1"/>
          </p:nvPr>
        </p:nvSpPr>
        <p:spPr>
          <a:xfrm>
            <a:off x="1824941"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6" name="Content Placeholder 17">
            <a:extLst>
              <a:ext uri="{FF2B5EF4-FFF2-40B4-BE49-F238E27FC236}">
                <a16:creationId xmlns:a16="http://schemas.microsoft.com/office/drawing/2014/main" id="{86C80685-914E-4E10-B201-56E266D15AF2}"/>
              </a:ext>
            </a:extLst>
          </p:cNvPr>
          <p:cNvSpPr>
            <a:spLocks noGrp="1"/>
          </p:cNvSpPr>
          <p:nvPr>
            <p:ph sz="quarter" idx="29" hasCustomPrompt="1"/>
          </p:nvPr>
        </p:nvSpPr>
        <p:spPr>
          <a:xfrm>
            <a:off x="3111719"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7" name="Content Placeholder 17">
            <a:extLst>
              <a:ext uri="{FF2B5EF4-FFF2-40B4-BE49-F238E27FC236}">
                <a16:creationId xmlns:a16="http://schemas.microsoft.com/office/drawing/2014/main" id="{03D8800F-50D2-417A-A40D-159623F34F3E}"/>
              </a:ext>
            </a:extLst>
          </p:cNvPr>
          <p:cNvSpPr>
            <a:spLocks noGrp="1"/>
          </p:cNvSpPr>
          <p:nvPr>
            <p:ph sz="quarter" idx="30" hasCustomPrompt="1"/>
          </p:nvPr>
        </p:nvSpPr>
        <p:spPr>
          <a:xfrm>
            <a:off x="43668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8" name="Content Placeholder 17">
            <a:extLst>
              <a:ext uri="{FF2B5EF4-FFF2-40B4-BE49-F238E27FC236}">
                <a16:creationId xmlns:a16="http://schemas.microsoft.com/office/drawing/2014/main" id="{0EBF5D2A-BD42-421E-8139-DD1B180894A2}"/>
              </a:ext>
            </a:extLst>
          </p:cNvPr>
          <p:cNvSpPr>
            <a:spLocks noGrp="1"/>
          </p:cNvSpPr>
          <p:nvPr>
            <p:ph sz="quarter" idx="31" hasCustomPrompt="1"/>
          </p:nvPr>
        </p:nvSpPr>
        <p:spPr>
          <a:xfrm>
            <a:off x="56160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29" name="Content Placeholder 17">
            <a:extLst>
              <a:ext uri="{FF2B5EF4-FFF2-40B4-BE49-F238E27FC236}">
                <a16:creationId xmlns:a16="http://schemas.microsoft.com/office/drawing/2014/main" id="{AA7DFD69-E17C-43EE-BE9A-27BE8B031DF0}"/>
              </a:ext>
            </a:extLst>
          </p:cNvPr>
          <p:cNvSpPr>
            <a:spLocks noGrp="1"/>
          </p:cNvSpPr>
          <p:nvPr>
            <p:ph sz="quarter" idx="32" hasCustomPrompt="1"/>
          </p:nvPr>
        </p:nvSpPr>
        <p:spPr>
          <a:xfrm>
            <a:off x="68688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0" name="Content Placeholder 17">
            <a:extLst>
              <a:ext uri="{FF2B5EF4-FFF2-40B4-BE49-F238E27FC236}">
                <a16:creationId xmlns:a16="http://schemas.microsoft.com/office/drawing/2014/main" id="{3DFB5FC6-D946-4F72-88B9-5A73DEA0A203}"/>
              </a:ext>
            </a:extLst>
          </p:cNvPr>
          <p:cNvSpPr>
            <a:spLocks noGrp="1"/>
          </p:cNvSpPr>
          <p:nvPr>
            <p:ph sz="quarter" idx="33" hasCustomPrompt="1"/>
          </p:nvPr>
        </p:nvSpPr>
        <p:spPr>
          <a:xfrm>
            <a:off x="4366800" y="3966529"/>
            <a:ext cx="939800" cy="792000"/>
          </a:xfrm>
        </p:spPr>
        <p:txBody>
          <a:bodyPr/>
          <a:lstStyle>
            <a:lvl1pPr marL="0" indent="0">
              <a:buNone/>
              <a:defRPr sz="1000">
                <a:solidFill>
                  <a:schemeClr val="tx1"/>
                </a:solidFill>
              </a:defRPr>
            </a:lvl1pPr>
          </a:lstStyle>
          <a:p>
            <a:pPr lvl="0"/>
            <a:r>
              <a:rPr lang="en-GB" dirty="0"/>
              <a:t>Click on Pictures ikon to insert logo</a:t>
            </a:r>
          </a:p>
        </p:txBody>
      </p:sp>
      <p:sp>
        <p:nvSpPr>
          <p:cNvPr id="31" name="Content Placeholder 17">
            <a:extLst>
              <a:ext uri="{FF2B5EF4-FFF2-40B4-BE49-F238E27FC236}">
                <a16:creationId xmlns:a16="http://schemas.microsoft.com/office/drawing/2014/main" id="{0F8CA6AE-0929-4164-8DE7-5C61C467ABD5}"/>
              </a:ext>
            </a:extLst>
          </p:cNvPr>
          <p:cNvSpPr>
            <a:spLocks noGrp="1"/>
          </p:cNvSpPr>
          <p:nvPr>
            <p:ph sz="quarter" idx="34" hasCustomPrompt="1"/>
          </p:nvPr>
        </p:nvSpPr>
        <p:spPr>
          <a:xfrm>
            <a:off x="5616000"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2" name="Content Placeholder 17">
            <a:extLst>
              <a:ext uri="{FF2B5EF4-FFF2-40B4-BE49-F238E27FC236}">
                <a16:creationId xmlns:a16="http://schemas.microsoft.com/office/drawing/2014/main" id="{25CCCE50-B0F7-42FA-89F6-07942701B8BB}"/>
              </a:ext>
            </a:extLst>
          </p:cNvPr>
          <p:cNvSpPr>
            <a:spLocks noGrp="1"/>
          </p:cNvSpPr>
          <p:nvPr>
            <p:ph sz="quarter" idx="35" hasCustomPrompt="1"/>
          </p:nvPr>
        </p:nvSpPr>
        <p:spPr>
          <a:xfrm>
            <a:off x="6868800"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3" name="Content Placeholder 17">
            <a:extLst>
              <a:ext uri="{FF2B5EF4-FFF2-40B4-BE49-F238E27FC236}">
                <a16:creationId xmlns:a16="http://schemas.microsoft.com/office/drawing/2014/main" id="{98E91D88-907C-40D6-A3FF-6E7748822313}"/>
              </a:ext>
            </a:extLst>
          </p:cNvPr>
          <p:cNvSpPr>
            <a:spLocks noGrp="1"/>
          </p:cNvSpPr>
          <p:nvPr>
            <p:ph sz="quarter" idx="36" hasCustomPrompt="1"/>
          </p:nvPr>
        </p:nvSpPr>
        <p:spPr>
          <a:xfrm>
            <a:off x="8150400"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4" name="Content Placeholder 17">
            <a:extLst>
              <a:ext uri="{FF2B5EF4-FFF2-40B4-BE49-F238E27FC236}">
                <a16:creationId xmlns:a16="http://schemas.microsoft.com/office/drawing/2014/main" id="{FD1987DC-ED63-406B-BE4A-E35E0FCCC916}"/>
              </a:ext>
            </a:extLst>
          </p:cNvPr>
          <p:cNvSpPr>
            <a:spLocks noGrp="1"/>
          </p:cNvSpPr>
          <p:nvPr>
            <p:ph sz="quarter" idx="37" hasCustomPrompt="1"/>
          </p:nvPr>
        </p:nvSpPr>
        <p:spPr>
          <a:xfrm>
            <a:off x="9429838"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5" name="Content Placeholder 17">
            <a:extLst>
              <a:ext uri="{FF2B5EF4-FFF2-40B4-BE49-F238E27FC236}">
                <a16:creationId xmlns:a16="http://schemas.microsoft.com/office/drawing/2014/main" id="{C789F251-E7F1-4139-896B-6E82795139AB}"/>
              </a:ext>
            </a:extLst>
          </p:cNvPr>
          <p:cNvSpPr>
            <a:spLocks noGrp="1"/>
          </p:cNvSpPr>
          <p:nvPr>
            <p:ph sz="quarter" idx="38" hasCustomPrompt="1"/>
          </p:nvPr>
        </p:nvSpPr>
        <p:spPr>
          <a:xfrm>
            <a:off x="10709276" y="1416871"/>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6" name="Content Placeholder 17">
            <a:extLst>
              <a:ext uri="{FF2B5EF4-FFF2-40B4-BE49-F238E27FC236}">
                <a16:creationId xmlns:a16="http://schemas.microsoft.com/office/drawing/2014/main" id="{1AC57026-5B05-493C-B2AC-A8C77E7991C0}"/>
              </a:ext>
            </a:extLst>
          </p:cNvPr>
          <p:cNvSpPr>
            <a:spLocks noGrp="1"/>
          </p:cNvSpPr>
          <p:nvPr>
            <p:ph sz="quarter" idx="39" hasCustomPrompt="1"/>
          </p:nvPr>
        </p:nvSpPr>
        <p:spPr>
          <a:xfrm>
            <a:off x="8150400"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7" name="Content Placeholder 17">
            <a:extLst>
              <a:ext uri="{FF2B5EF4-FFF2-40B4-BE49-F238E27FC236}">
                <a16:creationId xmlns:a16="http://schemas.microsoft.com/office/drawing/2014/main" id="{1D81B19A-3BCE-4B78-BC17-6352BCB0C3F6}"/>
              </a:ext>
            </a:extLst>
          </p:cNvPr>
          <p:cNvSpPr>
            <a:spLocks noGrp="1"/>
          </p:cNvSpPr>
          <p:nvPr>
            <p:ph sz="quarter" idx="40" hasCustomPrompt="1"/>
          </p:nvPr>
        </p:nvSpPr>
        <p:spPr>
          <a:xfrm>
            <a:off x="9429838"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sp>
        <p:nvSpPr>
          <p:cNvPr id="38" name="Content Placeholder 17">
            <a:extLst>
              <a:ext uri="{FF2B5EF4-FFF2-40B4-BE49-F238E27FC236}">
                <a16:creationId xmlns:a16="http://schemas.microsoft.com/office/drawing/2014/main" id="{DAC96E4B-6C75-4266-B5FA-331B8325921D}"/>
              </a:ext>
            </a:extLst>
          </p:cNvPr>
          <p:cNvSpPr>
            <a:spLocks noGrp="1"/>
          </p:cNvSpPr>
          <p:nvPr>
            <p:ph sz="quarter" idx="41" hasCustomPrompt="1"/>
          </p:nvPr>
        </p:nvSpPr>
        <p:spPr>
          <a:xfrm>
            <a:off x="10709276" y="3966529"/>
            <a:ext cx="939800" cy="792000"/>
          </a:xfrm>
        </p:spPr>
        <p:txBody>
          <a:bodyPr/>
          <a:lstStyle>
            <a:lvl1pPr marL="0" indent="0">
              <a:buNone/>
              <a:defRPr sz="1000">
                <a:solidFill>
                  <a:schemeClr val="tx1"/>
                </a:solidFill>
              </a:defRPr>
            </a:lvl1pPr>
          </a:lstStyle>
          <a:p>
            <a:pPr lvl="0"/>
            <a:r>
              <a:rPr lang="en-GB" dirty="0"/>
              <a:t>Click on Pictures icon to insert icon</a:t>
            </a:r>
          </a:p>
        </p:txBody>
      </p:sp>
      <p:cxnSp>
        <p:nvCxnSpPr>
          <p:cNvPr id="7" name="Straight Connector 6">
            <a:extLst>
              <a:ext uri="{FF2B5EF4-FFF2-40B4-BE49-F238E27FC236}">
                <a16:creationId xmlns:a16="http://schemas.microsoft.com/office/drawing/2014/main" id="{460A9CC7-A15E-4C90-8633-F7EB87294F14}"/>
              </a:ext>
            </a:extLst>
          </p:cNvPr>
          <p:cNvCxnSpPr>
            <a:cxnSpLocks/>
          </p:cNvCxnSpPr>
          <p:nvPr userDrawn="1"/>
        </p:nvCxnSpPr>
        <p:spPr>
          <a:xfrm>
            <a:off x="4213437" y="3966529"/>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CEF90B-CD6A-456A-896A-F930CBAD90FA}"/>
              </a:ext>
            </a:extLst>
          </p:cNvPr>
          <p:cNvCxnSpPr>
            <a:cxnSpLocks/>
          </p:cNvCxnSpPr>
          <p:nvPr userDrawn="1"/>
        </p:nvCxnSpPr>
        <p:spPr>
          <a:xfrm>
            <a:off x="7977126" y="3966529"/>
            <a:ext cx="0" cy="2055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D225B4A-7784-4CB2-AAB4-785757C64641}"/>
              </a:ext>
            </a:extLst>
          </p:cNvPr>
          <p:cNvSpPr>
            <a:spLocks noGrp="1"/>
          </p:cNvSpPr>
          <p:nvPr>
            <p:ph type="body" sz="quarter" idx="42" hasCustomPrompt="1"/>
          </p:nvPr>
        </p:nvSpPr>
        <p:spPr>
          <a:xfrm>
            <a:off x="538163" y="2426781"/>
            <a:ext cx="351335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39" name="Text Placeholder 3">
            <a:extLst>
              <a:ext uri="{FF2B5EF4-FFF2-40B4-BE49-F238E27FC236}">
                <a16:creationId xmlns:a16="http://schemas.microsoft.com/office/drawing/2014/main" id="{B46F5283-0CC2-49CC-AC63-06DCAB8680B5}"/>
              </a:ext>
            </a:extLst>
          </p:cNvPr>
          <p:cNvSpPr>
            <a:spLocks noGrp="1"/>
          </p:cNvSpPr>
          <p:nvPr>
            <p:ph type="body" sz="quarter" idx="43" hasCustomPrompt="1"/>
          </p:nvPr>
        </p:nvSpPr>
        <p:spPr>
          <a:xfrm>
            <a:off x="538163" y="4980558"/>
            <a:ext cx="351335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0" name="Text Placeholder 3">
            <a:extLst>
              <a:ext uri="{FF2B5EF4-FFF2-40B4-BE49-F238E27FC236}">
                <a16:creationId xmlns:a16="http://schemas.microsoft.com/office/drawing/2014/main" id="{D8F9FF10-E2E0-4CB1-9B9B-A0EA71274866}"/>
              </a:ext>
            </a:extLst>
          </p:cNvPr>
          <p:cNvSpPr>
            <a:spLocks noGrp="1"/>
          </p:cNvSpPr>
          <p:nvPr>
            <p:ph type="body" sz="quarter" idx="44" hasCustomPrompt="1"/>
          </p:nvPr>
        </p:nvSpPr>
        <p:spPr>
          <a:xfrm>
            <a:off x="4366800" y="2426781"/>
            <a:ext cx="3441600"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1" name="Text Placeholder 3">
            <a:extLst>
              <a:ext uri="{FF2B5EF4-FFF2-40B4-BE49-F238E27FC236}">
                <a16:creationId xmlns:a16="http://schemas.microsoft.com/office/drawing/2014/main" id="{C90275EA-B51D-465A-856F-821DD933D570}"/>
              </a:ext>
            </a:extLst>
          </p:cNvPr>
          <p:cNvSpPr>
            <a:spLocks noGrp="1"/>
          </p:cNvSpPr>
          <p:nvPr>
            <p:ph type="body" sz="quarter" idx="45" hasCustomPrompt="1"/>
          </p:nvPr>
        </p:nvSpPr>
        <p:spPr>
          <a:xfrm>
            <a:off x="4365212" y="4980558"/>
            <a:ext cx="3441600"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3" name="Text Placeholder 3">
            <a:extLst>
              <a:ext uri="{FF2B5EF4-FFF2-40B4-BE49-F238E27FC236}">
                <a16:creationId xmlns:a16="http://schemas.microsoft.com/office/drawing/2014/main" id="{2B9DBDE8-2649-4A74-BEE2-293CC04F9E14}"/>
              </a:ext>
            </a:extLst>
          </p:cNvPr>
          <p:cNvSpPr>
            <a:spLocks noGrp="1"/>
          </p:cNvSpPr>
          <p:nvPr>
            <p:ph type="body" sz="quarter" idx="46" hasCustomPrompt="1"/>
          </p:nvPr>
        </p:nvSpPr>
        <p:spPr>
          <a:xfrm>
            <a:off x="8146090" y="2426781"/>
            <a:ext cx="350298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
        <p:nvSpPr>
          <p:cNvPr id="44" name="Text Placeholder 3">
            <a:extLst>
              <a:ext uri="{FF2B5EF4-FFF2-40B4-BE49-F238E27FC236}">
                <a16:creationId xmlns:a16="http://schemas.microsoft.com/office/drawing/2014/main" id="{83785912-015E-42C2-A49C-957F94F087F1}"/>
              </a:ext>
            </a:extLst>
          </p:cNvPr>
          <p:cNvSpPr>
            <a:spLocks noGrp="1"/>
          </p:cNvSpPr>
          <p:nvPr>
            <p:ph type="body" sz="quarter" idx="47" hasCustomPrompt="1"/>
          </p:nvPr>
        </p:nvSpPr>
        <p:spPr>
          <a:xfrm>
            <a:off x="8144502" y="4980558"/>
            <a:ext cx="3502986" cy="976606"/>
          </a:xfrm>
        </p:spPr>
        <p:txBody>
          <a:bodyPr/>
          <a:lstStyle>
            <a:lvl1pPr marL="0" indent="0">
              <a:lnSpc>
                <a:spcPct val="90000"/>
              </a:lnSpc>
              <a:spcAft>
                <a:spcPts val="600"/>
              </a:spcAft>
              <a:buFont typeface="Open Sans Light" panose="020B0306030504020204" pitchFamily="34" charset="0"/>
              <a:buChar char="​"/>
              <a:defRPr sz="1600">
                <a:solidFill>
                  <a:schemeClr val="accent2"/>
                </a:solidFill>
                <a:latin typeface="+mj-lt"/>
              </a:defRPr>
            </a:lvl1pPr>
            <a:lvl2pPr marL="0" indent="0">
              <a:lnSpc>
                <a:spcPct val="90000"/>
              </a:lnSpc>
              <a:buFont typeface="Open Sans Light" panose="020B0306030504020204" pitchFamily="34" charset="0"/>
              <a:buChar char="​"/>
              <a:defRPr/>
            </a:lvl2pPr>
          </a:lstStyle>
          <a:p>
            <a:pPr lvl="0"/>
            <a:r>
              <a:rPr lang="en-GB" dirty="0"/>
              <a:t>Click to edit Master text styles, ENTER + TAB for next level</a:t>
            </a:r>
          </a:p>
          <a:p>
            <a:pPr lvl="1"/>
            <a:r>
              <a:rPr lang="en-GB" dirty="0"/>
              <a:t>2</a:t>
            </a:r>
          </a:p>
        </p:txBody>
      </p:sp>
    </p:spTree>
    <p:extLst>
      <p:ext uri="{BB962C8B-B14F-4D97-AF65-F5344CB8AC3E}">
        <p14:creationId xmlns:p14="http://schemas.microsoft.com/office/powerpoint/2010/main" val="3765071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4F7E-7541-4377-B8D8-B32B9C968F85}"/>
              </a:ext>
            </a:extLst>
          </p:cNvPr>
          <p:cNvSpPr>
            <a:spLocks noGrp="1"/>
          </p:cNvSpPr>
          <p:nvPr>
            <p:ph type="title"/>
          </p:nvPr>
        </p:nvSpPr>
        <p:spPr/>
        <p:txBody>
          <a:bodyPr/>
          <a:lstStyle/>
          <a:p>
            <a:r>
              <a:rPr lang="en-US"/>
              <a:t>Click to edit Master title style</a:t>
            </a:r>
            <a:endParaRPr lang="en-GB" dirty="0"/>
          </a:p>
        </p:txBody>
      </p:sp>
      <p:sp>
        <p:nvSpPr>
          <p:cNvPr id="9" name="Text Placeholder 8">
            <a:extLst>
              <a:ext uri="{FF2B5EF4-FFF2-40B4-BE49-F238E27FC236}">
                <a16:creationId xmlns:a16="http://schemas.microsoft.com/office/drawing/2014/main" id="{211BD158-DE2E-40DE-AA35-A381179C406C}"/>
              </a:ext>
            </a:extLst>
          </p:cNvPr>
          <p:cNvSpPr>
            <a:spLocks noGrp="1"/>
          </p:cNvSpPr>
          <p:nvPr>
            <p:ph type="body" sz="quarter" idx="13" hasCustomPrompt="1"/>
          </p:nvPr>
        </p:nvSpPr>
        <p:spPr>
          <a:xfrm>
            <a:off x="539750" y="1347788"/>
            <a:ext cx="2641600" cy="1432482"/>
          </a:xfrm>
          <a:solidFill>
            <a:srgbClr val="B3E0E6"/>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accent1"/>
                </a:solidFill>
                <a:latin typeface="+mj-lt"/>
              </a:defRPr>
            </a:lvl1pPr>
            <a:lvl2pPr marL="0" indent="0">
              <a:lnSpc>
                <a:spcPct val="90000"/>
              </a:lnSpc>
              <a:buFont typeface="Open Sans Light" panose="020B0306030504020204" pitchFamily="34" charset="0"/>
              <a:buChar char="​"/>
              <a:defRPr>
                <a:solidFill>
                  <a:schemeClr val="accent1"/>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18" name="Text Placeholder 17">
            <a:extLst>
              <a:ext uri="{FF2B5EF4-FFF2-40B4-BE49-F238E27FC236}">
                <a16:creationId xmlns:a16="http://schemas.microsoft.com/office/drawing/2014/main" id="{0B60F506-59B6-4D0B-95A0-0787F66D7E8F}"/>
              </a:ext>
            </a:extLst>
          </p:cNvPr>
          <p:cNvSpPr>
            <a:spLocks noGrp="1"/>
          </p:cNvSpPr>
          <p:nvPr>
            <p:ph type="body" sz="quarter" idx="14"/>
          </p:nvPr>
        </p:nvSpPr>
        <p:spPr>
          <a:xfrm>
            <a:off x="538163" y="2780270"/>
            <a:ext cx="2641600" cy="3242705"/>
          </a:xfrm>
          <a:solidFill>
            <a:srgbClr val="E1F3F5"/>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9" name="Content Placeholder 17">
            <a:extLst>
              <a:ext uri="{FF2B5EF4-FFF2-40B4-BE49-F238E27FC236}">
                <a16:creationId xmlns:a16="http://schemas.microsoft.com/office/drawing/2014/main" id="{A70B3224-7D34-4227-8B53-7750C992A252}"/>
              </a:ext>
            </a:extLst>
          </p:cNvPr>
          <p:cNvSpPr>
            <a:spLocks noGrp="1"/>
          </p:cNvSpPr>
          <p:nvPr>
            <p:ph sz="quarter" idx="21" hasCustomPrompt="1"/>
          </p:nvPr>
        </p:nvSpPr>
        <p:spPr>
          <a:xfrm>
            <a:off x="2420937"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20" name="Text Placeholder 8">
            <a:extLst>
              <a:ext uri="{FF2B5EF4-FFF2-40B4-BE49-F238E27FC236}">
                <a16:creationId xmlns:a16="http://schemas.microsoft.com/office/drawing/2014/main" id="{F8A0D744-D982-44E2-B4E6-5306E49B83F7}"/>
              </a:ext>
            </a:extLst>
          </p:cNvPr>
          <p:cNvSpPr>
            <a:spLocks noGrp="1"/>
          </p:cNvSpPr>
          <p:nvPr>
            <p:ph type="body" sz="quarter" idx="22" hasCustomPrompt="1"/>
          </p:nvPr>
        </p:nvSpPr>
        <p:spPr>
          <a:xfrm>
            <a:off x="3360738" y="1347788"/>
            <a:ext cx="2641600" cy="1432482"/>
          </a:xfrm>
          <a:solidFill>
            <a:srgbClr val="D0D5E9"/>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tx2"/>
                </a:solidFill>
                <a:latin typeface="+mj-lt"/>
              </a:defRPr>
            </a:lvl1pPr>
            <a:lvl2pPr marL="0" indent="0">
              <a:lnSpc>
                <a:spcPct val="90000"/>
              </a:lnSpc>
              <a:buFont typeface="Open Sans Light" panose="020B0306030504020204" pitchFamily="34" charset="0"/>
              <a:buChar char="​"/>
              <a:defRPr>
                <a:solidFill>
                  <a:schemeClr val="tx2"/>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21" name="Text Placeholder 17">
            <a:extLst>
              <a:ext uri="{FF2B5EF4-FFF2-40B4-BE49-F238E27FC236}">
                <a16:creationId xmlns:a16="http://schemas.microsoft.com/office/drawing/2014/main" id="{1BED4A95-61B2-4E39-9D90-B56AAB4B875B}"/>
              </a:ext>
            </a:extLst>
          </p:cNvPr>
          <p:cNvSpPr>
            <a:spLocks noGrp="1"/>
          </p:cNvSpPr>
          <p:nvPr>
            <p:ph type="body" sz="quarter" idx="23"/>
          </p:nvPr>
        </p:nvSpPr>
        <p:spPr>
          <a:xfrm>
            <a:off x="3359151" y="2780270"/>
            <a:ext cx="2641600" cy="3242705"/>
          </a:xfrm>
          <a:solidFill>
            <a:srgbClr val="ECEEF6"/>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2" name="Content Placeholder 17">
            <a:extLst>
              <a:ext uri="{FF2B5EF4-FFF2-40B4-BE49-F238E27FC236}">
                <a16:creationId xmlns:a16="http://schemas.microsoft.com/office/drawing/2014/main" id="{AF887449-FCAD-4687-B94D-2E7569395F9C}"/>
              </a:ext>
            </a:extLst>
          </p:cNvPr>
          <p:cNvSpPr>
            <a:spLocks noGrp="1"/>
          </p:cNvSpPr>
          <p:nvPr>
            <p:ph sz="quarter" idx="24" hasCustomPrompt="1"/>
          </p:nvPr>
        </p:nvSpPr>
        <p:spPr>
          <a:xfrm>
            <a:off x="5241925"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23" name="Text Placeholder 8">
            <a:extLst>
              <a:ext uri="{FF2B5EF4-FFF2-40B4-BE49-F238E27FC236}">
                <a16:creationId xmlns:a16="http://schemas.microsoft.com/office/drawing/2014/main" id="{9DEBBF74-E12E-4C89-BBE4-90CFA6F8B92D}"/>
              </a:ext>
            </a:extLst>
          </p:cNvPr>
          <p:cNvSpPr>
            <a:spLocks noGrp="1"/>
          </p:cNvSpPr>
          <p:nvPr>
            <p:ph type="body" sz="quarter" idx="25" hasCustomPrompt="1"/>
          </p:nvPr>
        </p:nvSpPr>
        <p:spPr>
          <a:xfrm>
            <a:off x="6189664" y="1347788"/>
            <a:ext cx="2641600" cy="1432482"/>
          </a:xfrm>
          <a:solidFill>
            <a:srgbClr val="FCE4C0"/>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accent3"/>
                </a:solidFill>
                <a:latin typeface="+mj-lt"/>
              </a:defRPr>
            </a:lvl1pPr>
            <a:lvl2pPr marL="0" indent="0">
              <a:lnSpc>
                <a:spcPct val="90000"/>
              </a:lnSpc>
              <a:buFont typeface="Open Sans Light" panose="020B0306030504020204" pitchFamily="34" charset="0"/>
              <a:buChar char="​"/>
              <a:defRPr>
                <a:solidFill>
                  <a:schemeClr val="accent3"/>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24" name="Text Placeholder 17">
            <a:extLst>
              <a:ext uri="{FF2B5EF4-FFF2-40B4-BE49-F238E27FC236}">
                <a16:creationId xmlns:a16="http://schemas.microsoft.com/office/drawing/2014/main" id="{D92DBE30-6F67-4F0B-9821-B66D7C9452F1}"/>
              </a:ext>
            </a:extLst>
          </p:cNvPr>
          <p:cNvSpPr>
            <a:spLocks noGrp="1"/>
          </p:cNvSpPr>
          <p:nvPr>
            <p:ph type="body" sz="quarter" idx="26"/>
          </p:nvPr>
        </p:nvSpPr>
        <p:spPr>
          <a:xfrm>
            <a:off x="6188077" y="2780270"/>
            <a:ext cx="2641600" cy="3242705"/>
          </a:xfrm>
          <a:solidFill>
            <a:srgbClr val="FEF4E6"/>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5" name="Content Placeholder 17">
            <a:extLst>
              <a:ext uri="{FF2B5EF4-FFF2-40B4-BE49-F238E27FC236}">
                <a16:creationId xmlns:a16="http://schemas.microsoft.com/office/drawing/2014/main" id="{58C5DEDE-533F-47F8-BC5D-1A58C765CB28}"/>
              </a:ext>
            </a:extLst>
          </p:cNvPr>
          <p:cNvSpPr>
            <a:spLocks noGrp="1"/>
          </p:cNvSpPr>
          <p:nvPr>
            <p:ph sz="quarter" idx="27" hasCustomPrompt="1"/>
          </p:nvPr>
        </p:nvSpPr>
        <p:spPr>
          <a:xfrm>
            <a:off x="8070851"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26" name="Text Placeholder 8">
            <a:extLst>
              <a:ext uri="{FF2B5EF4-FFF2-40B4-BE49-F238E27FC236}">
                <a16:creationId xmlns:a16="http://schemas.microsoft.com/office/drawing/2014/main" id="{D90E09A2-6AB8-42BC-B97B-1ED3FDE26046}"/>
              </a:ext>
            </a:extLst>
          </p:cNvPr>
          <p:cNvSpPr>
            <a:spLocks noGrp="1"/>
          </p:cNvSpPr>
          <p:nvPr>
            <p:ph type="body" sz="quarter" idx="28" hasCustomPrompt="1"/>
          </p:nvPr>
        </p:nvSpPr>
        <p:spPr>
          <a:xfrm>
            <a:off x="9004300" y="1347788"/>
            <a:ext cx="2641600" cy="1432482"/>
          </a:xfrm>
          <a:solidFill>
            <a:srgbClr val="FAD8DB"/>
          </a:solidFill>
          <a:ln>
            <a:noFill/>
          </a:ln>
        </p:spPr>
        <p:txBody>
          <a:bodyPr lIns="180000" tIns="180000" rIns="180000" bIns="180000"/>
          <a:lstStyle>
            <a:lvl1pPr marL="0" indent="0">
              <a:lnSpc>
                <a:spcPct val="90000"/>
              </a:lnSpc>
              <a:spcAft>
                <a:spcPts val="600"/>
              </a:spcAft>
              <a:buFont typeface="Open Sans Light" panose="020B0306030504020204" pitchFamily="34" charset="0"/>
              <a:buNone/>
              <a:defRPr sz="2400">
                <a:solidFill>
                  <a:schemeClr val="accent2"/>
                </a:solidFill>
                <a:latin typeface="+mj-lt"/>
              </a:defRPr>
            </a:lvl1pPr>
            <a:lvl2pPr marL="0" indent="0">
              <a:lnSpc>
                <a:spcPct val="90000"/>
              </a:lnSpc>
              <a:buFont typeface="Open Sans Light" panose="020B0306030504020204" pitchFamily="34" charset="0"/>
              <a:buChar char="​"/>
              <a:defRPr>
                <a:solidFill>
                  <a:schemeClr val="accent2"/>
                </a:solidFill>
              </a:defRPr>
            </a:lvl2pPr>
            <a:lvl3pPr marL="0" indent="0">
              <a:lnSpc>
                <a:spcPct val="90000"/>
              </a:lnSpc>
              <a:spcAft>
                <a:spcPts val="600"/>
              </a:spcAft>
              <a:buFont typeface="Open Sans Light" panose="020B0306030504020204" pitchFamily="34" charset="0"/>
              <a:buChar char="​"/>
              <a:defRPr/>
            </a:lvl3pPr>
          </a:lstStyle>
          <a:p>
            <a:pPr lvl="0"/>
            <a:r>
              <a:rPr lang="en-GB" dirty="0"/>
              <a:t>Click title</a:t>
            </a:r>
          </a:p>
        </p:txBody>
      </p:sp>
      <p:sp>
        <p:nvSpPr>
          <p:cNvPr id="27" name="Text Placeholder 17">
            <a:extLst>
              <a:ext uri="{FF2B5EF4-FFF2-40B4-BE49-F238E27FC236}">
                <a16:creationId xmlns:a16="http://schemas.microsoft.com/office/drawing/2014/main" id="{CB31419F-7F04-42D4-8C2D-E8F49C6D1F09}"/>
              </a:ext>
            </a:extLst>
          </p:cNvPr>
          <p:cNvSpPr>
            <a:spLocks noGrp="1"/>
          </p:cNvSpPr>
          <p:nvPr>
            <p:ph type="body" sz="quarter" idx="29"/>
          </p:nvPr>
        </p:nvSpPr>
        <p:spPr>
          <a:xfrm>
            <a:off x="9002713" y="2780270"/>
            <a:ext cx="2641600" cy="3242705"/>
          </a:xfrm>
          <a:solidFill>
            <a:srgbClr val="FDEFF1"/>
          </a:solidFill>
        </p:spPr>
        <p:txBody>
          <a:bodyPr lIns="180000" tIns="180000" rIns="180000" bIns="180000"/>
          <a:lstStyle>
            <a:lvl1pPr marL="0" indent="0">
              <a:lnSpc>
                <a:spcPct val="90000"/>
              </a:lnSpc>
              <a:spcAft>
                <a:spcPts val="400"/>
              </a:spcAft>
              <a:buFont typeface="Open Sans Light" panose="020B0306030504020204" pitchFamily="34" charset="0"/>
              <a:buChar char="​"/>
              <a:defRPr sz="1400" cap="all" baseline="0">
                <a:solidFill>
                  <a:schemeClr val="tx1"/>
                </a:solidFill>
                <a:latin typeface="+mj-lt"/>
              </a:defRPr>
            </a:lvl1pPr>
            <a:lvl2pPr marL="0" indent="0">
              <a:lnSpc>
                <a:spcPct val="90000"/>
              </a:lnSpc>
              <a:spcAft>
                <a:spcPts val="600"/>
              </a:spcAft>
              <a:buFont typeface="Open Sans Light" panose="020B0306030504020204" pitchFamily="34" charset="0"/>
              <a:buChar char="​"/>
              <a:defRPr sz="1200">
                <a:solidFill>
                  <a:schemeClr val="tx1"/>
                </a:solidFill>
              </a:defRPr>
            </a:lvl2pPr>
            <a:lvl3pPr marL="0" indent="0">
              <a:lnSpc>
                <a:spcPct val="90000"/>
              </a:lnSpc>
              <a:spcAft>
                <a:spcPts val="600"/>
              </a:spcAft>
              <a:buFont typeface="Open Sans Light" panose="020B0306030504020204" pitchFamily="34" charset="0"/>
              <a:buChar char="​"/>
              <a:defRPr sz="12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8" name="Content Placeholder 17">
            <a:extLst>
              <a:ext uri="{FF2B5EF4-FFF2-40B4-BE49-F238E27FC236}">
                <a16:creationId xmlns:a16="http://schemas.microsoft.com/office/drawing/2014/main" id="{66B5FA49-391A-45DD-8618-3F0448A11CCB}"/>
              </a:ext>
            </a:extLst>
          </p:cNvPr>
          <p:cNvSpPr>
            <a:spLocks noGrp="1"/>
          </p:cNvSpPr>
          <p:nvPr>
            <p:ph sz="quarter" idx="30" hasCustomPrompt="1"/>
          </p:nvPr>
        </p:nvSpPr>
        <p:spPr>
          <a:xfrm>
            <a:off x="10885487" y="1949639"/>
            <a:ext cx="758825" cy="679831"/>
          </a:xfrm>
        </p:spPr>
        <p:txBody>
          <a:bodyPr/>
          <a:lstStyle>
            <a:lvl1pPr marL="0" indent="0">
              <a:buNone/>
              <a:defRPr sz="1000">
                <a:solidFill>
                  <a:schemeClr val="tx1"/>
                </a:solidFill>
              </a:defRPr>
            </a:lvl1pPr>
          </a:lstStyle>
          <a:p>
            <a:pPr lvl="0"/>
            <a:r>
              <a:rPr lang="en-GB" dirty="0"/>
              <a:t>Click on Pictures icon to insert icon</a:t>
            </a:r>
          </a:p>
        </p:txBody>
      </p:sp>
      <p:sp>
        <p:nvSpPr>
          <p:cNvPr id="3" name="Date Placeholder 2">
            <a:extLst>
              <a:ext uri="{FF2B5EF4-FFF2-40B4-BE49-F238E27FC236}">
                <a16:creationId xmlns:a16="http://schemas.microsoft.com/office/drawing/2014/main" id="{1D00F8C3-40D1-4FC4-A4F8-E7020243FFB8}"/>
              </a:ext>
            </a:extLst>
          </p:cNvPr>
          <p:cNvSpPr>
            <a:spLocks noGrp="1"/>
          </p:cNvSpPr>
          <p:nvPr>
            <p:ph type="dt" sz="half" idx="10"/>
          </p:nvPr>
        </p:nvSpPr>
        <p:spPr/>
        <p:txBody>
          <a:bodyPr/>
          <a:lstStyle/>
          <a:p>
            <a:fld id="{96639875-BEB3-45DB-8B9D-C45BB6D4FEFB}" type="datetime3">
              <a:rPr lang="en-GB" smtClean="0"/>
              <a:t>19 October, 2020</a:t>
            </a:fld>
            <a:endParaRPr lang="en-GB" dirty="0"/>
          </a:p>
        </p:txBody>
      </p:sp>
      <p:sp>
        <p:nvSpPr>
          <p:cNvPr id="4" name="Footer Placeholder 3">
            <a:extLst>
              <a:ext uri="{FF2B5EF4-FFF2-40B4-BE49-F238E27FC236}">
                <a16:creationId xmlns:a16="http://schemas.microsoft.com/office/drawing/2014/main" id="{719C1571-3E3D-486A-A3E0-FB5A8F2FD7A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5F1E3D0-1D67-4E05-87B1-E31464F98A07}"/>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
        <p:nvSpPr>
          <p:cNvPr id="7" name="Text Placeholder 6">
            <a:extLst>
              <a:ext uri="{FF2B5EF4-FFF2-40B4-BE49-F238E27FC236}">
                <a16:creationId xmlns:a16="http://schemas.microsoft.com/office/drawing/2014/main" id="{B2A5958A-D45E-4315-BE71-288A8E236B75}"/>
              </a:ext>
            </a:extLst>
          </p:cNvPr>
          <p:cNvSpPr>
            <a:spLocks noGrp="1"/>
          </p:cNvSpPr>
          <p:nvPr>
            <p:ph type="body" sz="quarter" idx="31"/>
          </p:nvPr>
        </p:nvSpPr>
        <p:spPr>
          <a:xfrm>
            <a:off x="539750" y="1904471"/>
            <a:ext cx="1701799" cy="875799"/>
          </a:xfrm>
        </p:spPr>
        <p:txBody>
          <a:bodyPr lIns="180000" rIns="0" bIns="180000"/>
          <a:lstStyle>
            <a:lvl1pPr marL="0" indent="0">
              <a:buNone/>
              <a:defRPr lang="en-US" sz="1600" kern="1200" dirty="0" smtClean="0">
                <a:solidFill>
                  <a:schemeClr val="accent1"/>
                </a:solidFill>
                <a:latin typeface="+mn-lt"/>
                <a:ea typeface="+mn-ea"/>
                <a:cs typeface="+mn-cs"/>
              </a:defRPr>
            </a:lvl1pPr>
          </a:lstStyle>
          <a:p>
            <a:pPr lvl="0"/>
            <a:r>
              <a:rPr lang="en-US"/>
              <a:t>Click to edit Master text styles</a:t>
            </a:r>
          </a:p>
          <a:p>
            <a:pPr lvl="1"/>
            <a:r>
              <a:rPr lang="en-US"/>
              <a:t>Second level</a:t>
            </a:r>
          </a:p>
        </p:txBody>
      </p:sp>
      <p:sp>
        <p:nvSpPr>
          <p:cNvPr id="29" name="Text Placeholder 6">
            <a:extLst>
              <a:ext uri="{FF2B5EF4-FFF2-40B4-BE49-F238E27FC236}">
                <a16:creationId xmlns:a16="http://schemas.microsoft.com/office/drawing/2014/main" id="{CFD62213-5CBA-49C4-BEC0-8A7A813828C7}"/>
              </a:ext>
            </a:extLst>
          </p:cNvPr>
          <p:cNvSpPr>
            <a:spLocks noGrp="1"/>
          </p:cNvSpPr>
          <p:nvPr>
            <p:ph type="body" sz="quarter" idx="32"/>
          </p:nvPr>
        </p:nvSpPr>
        <p:spPr>
          <a:xfrm>
            <a:off x="3360738" y="1904471"/>
            <a:ext cx="1701799" cy="875799"/>
          </a:xfrm>
        </p:spPr>
        <p:txBody>
          <a:bodyPr lIns="180000" rIns="0" bIns="180000"/>
          <a:lstStyle>
            <a:lvl1pPr marL="0" indent="0">
              <a:buNone/>
              <a:defRPr lang="en-US" sz="1600" kern="1200" dirty="0" smtClean="0">
                <a:solidFill>
                  <a:srgbClr val="676696"/>
                </a:solidFill>
                <a:latin typeface="+mn-lt"/>
                <a:ea typeface="+mn-ea"/>
                <a:cs typeface="+mn-cs"/>
              </a:defRPr>
            </a:lvl1pPr>
            <a:lvl2pPr>
              <a:defRPr>
                <a:solidFill>
                  <a:srgbClr val="676696"/>
                </a:solidFill>
              </a:defRPr>
            </a:lvl2pPr>
          </a:lstStyle>
          <a:p>
            <a:pPr lvl="0"/>
            <a:r>
              <a:rPr lang="en-US"/>
              <a:t>Click to edit Master text styles</a:t>
            </a:r>
          </a:p>
          <a:p>
            <a:pPr lvl="1"/>
            <a:r>
              <a:rPr lang="en-US"/>
              <a:t>Second level</a:t>
            </a:r>
          </a:p>
        </p:txBody>
      </p:sp>
      <p:sp>
        <p:nvSpPr>
          <p:cNvPr id="30" name="Text Placeholder 6">
            <a:extLst>
              <a:ext uri="{FF2B5EF4-FFF2-40B4-BE49-F238E27FC236}">
                <a16:creationId xmlns:a16="http://schemas.microsoft.com/office/drawing/2014/main" id="{6F5EE66E-4111-4F11-9820-BB7B544DB879}"/>
              </a:ext>
            </a:extLst>
          </p:cNvPr>
          <p:cNvSpPr>
            <a:spLocks noGrp="1"/>
          </p:cNvSpPr>
          <p:nvPr>
            <p:ph type="body" sz="quarter" idx="33"/>
          </p:nvPr>
        </p:nvSpPr>
        <p:spPr>
          <a:xfrm>
            <a:off x="6189664" y="1904471"/>
            <a:ext cx="1701799" cy="875799"/>
          </a:xfrm>
        </p:spPr>
        <p:txBody>
          <a:bodyPr lIns="180000" rIns="0" bIns="180000"/>
          <a:lstStyle>
            <a:lvl1pPr marL="0" indent="0">
              <a:buNone/>
              <a:defRPr lang="en-US" sz="1600" kern="1200" dirty="0" smtClean="0">
                <a:solidFill>
                  <a:srgbClr val="F5A52B"/>
                </a:solidFill>
                <a:latin typeface="+mn-lt"/>
                <a:ea typeface="+mn-ea"/>
                <a:cs typeface="+mn-cs"/>
              </a:defRPr>
            </a:lvl1pPr>
            <a:lvl2pPr>
              <a:defRPr>
                <a:solidFill>
                  <a:srgbClr val="F5A52B"/>
                </a:solidFill>
              </a:defRPr>
            </a:lvl2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BA2E12D8-5F4A-494E-BF5F-D40A36D60F60}"/>
              </a:ext>
            </a:extLst>
          </p:cNvPr>
          <p:cNvSpPr>
            <a:spLocks noGrp="1"/>
          </p:cNvSpPr>
          <p:nvPr>
            <p:ph type="body" sz="quarter" idx="34"/>
          </p:nvPr>
        </p:nvSpPr>
        <p:spPr>
          <a:xfrm>
            <a:off x="9004300" y="1904471"/>
            <a:ext cx="1701799" cy="875799"/>
          </a:xfrm>
        </p:spPr>
        <p:txBody>
          <a:bodyPr lIns="180000" rIns="0" bIns="180000"/>
          <a:lstStyle>
            <a:lvl1pPr marL="0" indent="0">
              <a:buNone/>
              <a:defRPr lang="en-US" sz="1600" kern="1200" dirty="0" smtClean="0">
                <a:solidFill>
                  <a:srgbClr val="FB1E2E"/>
                </a:solidFill>
                <a:latin typeface="+mn-lt"/>
                <a:ea typeface="+mn-ea"/>
                <a:cs typeface="+mn-cs"/>
              </a:defRPr>
            </a:lvl1pPr>
            <a:lvl2pPr>
              <a:defRPr>
                <a:solidFill>
                  <a:srgbClr val="FB1E2E"/>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6417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s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39750"/>
            <a:ext cx="11107739" cy="808283"/>
          </a:xfrm>
        </p:spPr>
        <p:txBody>
          <a:bodyPr/>
          <a:lstStyle/>
          <a:p>
            <a:r>
              <a:rPr lang="en-GB" noProof="0" dirty="0"/>
              <a:t>Click to add title</a:t>
            </a:r>
          </a:p>
        </p:txBody>
      </p:sp>
      <p:cxnSp>
        <p:nvCxnSpPr>
          <p:cNvPr id="5" name="Straight Connector 4">
            <a:extLst>
              <a:ext uri="{FF2B5EF4-FFF2-40B4-BE49-F238E27FC236}">
                <a16:creationId xmlns:a16="http://schemas.microsoft.com/office/drawing/2014/main" id="{50ED6072-BDE2-4DE4-A244-CB01A2C2A069}"/>
              </a:ext>
            </a:extLst>
          </p:cNvPr>
          <p:cNvCxnSpPr>
            <a:cxnSpLocks/>
          </p:cNvCxnSpPr>
          <p:nvPr userDrawn="1"/>
        </p:nvCxnSpPr>
        <p:spPr>
          <a:xfrm>
            <a:off x="3270720" y="1347787"/>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6E7D65-7417-4840-89EB-128B69EBDD7B}"/>
              </a:ext>
            </a:extLst>
          </p:cNvPr>
          <p:cNvCxnSpPr>
            <a:cxnSpLocks/>
          </p:cNvCxnSpPr>
          <p:nvPr userDrawn="1"/>
        </p:nvCxnSpPr>
        <p:spPr>
          <a:xfrm>
            <a:off x="6093313" y="1347787"/>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72699910-1CA2-4F65-B880-8A7202550DBB}"/>
              </a:ext>
            </a:extLst>
          </p:cNvPr>
          <p:cNvSpPr>
            <a:spLocks noGrp="1"/>
          </p:cNvSpPr>
          <p:nvPr>
            <p:ph type="dt" sz="half" idx="15"/>
          </p:nvPr>
        </p:nvSpPr>
        <p:spPr/>
        <p:txBody>
          <a:bodyPr/>
          <a:lstStyle/>
          <a:p>
            <a:fld id="{96639875-BEB3-45DB-8B9D-C45BB6D4FEFB}" type="datetime3">
              <a:rPr lang="en-GB" smtClean="0"/>
              <a:t>19 October, 2020</a:t>
            </a:fld>
            <a:endParaRPr lang="en-GB" dirty="0"/>
          </a:p>
        </p:txBody>
      </p:sp>
      <p:sp>
        <p:nvSpPr>
          <p:cNvPr id="13" name="Footer Placeholder 12">
            <a:extLst>
              <a:ext uri="{FF2B5EF4-FFF2-40B4-BE49-F238E27FC236}">
                <a16:creationId xmlns:a16="http://schemas.microsoft.com/office/drawing/2014/main" id="{8F8AA3DF-4876-410F-8D06-3E7A144A4CBA}"/>
              </a:ext>
            </a:extLst>
          </p:cNvPr>
          <p:cNvSpPr>
            <a:spLocks noGrp="1"/>
          </p:cNvSpPr>
          <p:nvPr>
            <p:ph type="ftr" sz="quarter" idx="16"/>
          </p:nvPr>
        </p:nvSpPr>
        <p:spPr/>
        <p:txBody>
          <a:bodyPr/>
          <a:lstStyle/>
          <a:p>
            <a:endParaRPr lang="en-GB" dirty="0"/>
          </a:p>
        </p:txBody>
      </p:sp>
      <p:sp>
        <p:nvSpPr>
          <p:cNvPr id="14" name="Slide Number Placeholder 13">
            <a:extLst>
              <a:ext uri="{FF2B5EF4-FFF2-40B4-BE49-F238E27FC236}">
                <a16:creationId xmlns:a16="http://schemas.microsoft.com/office/drawing/2014/main" id="{03EF293D-E521-4CDE-ADAF-69DF1CC9FC5E}"/>
              </a:ext>
            </a:extLst>
          </p:cNvPr>
          <p:cNvSpPr>
            <a:spLocks noGrp="1"/>
          </p:cNvSpPr>
          <p:nvPr>
            <p:ph type="sldNum" sz="quarter" idx="17"/>
          </p:nvPr>
        </p:nvSpPr>
        <p:spPr/>
        <p:txBody>
          <a:bodyPr/>
          <a:lstStyle/>
          <a:p>
            <a:r>
              <a:rPr lang="en-GB" dirty="0"/>
              <a:t>Slide </a:t>
            </a:r>
            <a:fld id="{23AA811B-2EBD-4900-905E-5BE206449611}" type="slidenum">
              <a:rPr lang="en-GB" smtClean="0"/>
              <a:pPr/>
              <a:t>‹#›</a:t>
            </a:fld>
            <a:endParaRPr lang="en-GB" dirty="0"/>
          </a:p>
        </p:txBody>
      </p:sp>
      <p:cxnSp>
        <p:nvCxnSpPr>
          <p:cNvPr id="7" name="Straight Connector 6">
            <a:extLst>
              <a:ext uri="{FF2B5EF4-FFF2-40B4-BE49-F238E27FC236}">
                <a16:creationId xmlns:a16="http://schemas.microsoft.com/office/drawing/2014/main" id="{460A9CC7-A15E-4C90-8633-F7EB87294F14}"/>
              </a:ext>
            </a:extLst>
          </p:cNvPr>
          <p:cNvCxnSpPr>
            <a:cxnSpLocks/>
          </p:cNvCxnSpPr>
          <p:nvPr userDrawn="1"/>
        </p:nvCxnSpPr>
        <p:spPr>
          <a:xfrm>
            <a:off x="3270720" y="3860711"/>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CEF90B-CD6A-456A-896A-F930CBAD90FA}"/>
              </a:ext>
            </a:extLst>
          </p:cNvPr>
          <p:cNvCxnSpPr>
            <a:cxnSpLocks/>
          </p:cNvCxnSpPr>
          <p:nvPr userDrawn="1"/>
        </p:nvCxnSpPr>
        <p:spPr>
          <a:xfrm>
            <a:off x="6093313" y="3860711"/>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7B22D249-23E1-4D81-A11E-970D317AD217}"/>
              </a:ext>
            </a:extLst>
          </p:cNvPr>
          <p:cNvSpPr>
            <a:spLocks noGrp="1"/>
          </p:cNvSpPr>
          <p:nvPr>
            <p:ph type="pic" sz="quarter" idx="19"/>
          </p:nvPr>
        </p:nvSpPr>
        <p:spPr>
          <a:xfrm>
            <a:off x="548541"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39" name="Text Placeholder 38">
            <a:extLst>
              <a:ext uri="{FF2B5EF4-FFF2-40B4-BE49-F238E27FC236}">
                <a16:creationId xmlns:a16="http://schemas.microsoft.com/office/drawing/2014/main" id="{847C7C4D-B833-46A5-B423-8F8C998F919D}"/>
              </a:ext>
            </a:extLst>
          </p:cNvPr>
          <p:cNvSpPr>
            <a:spLocks noGrp="1"/>
          </p:cNvSpPr>
          <p:nvPr>
            <p:ph type="body" sz="quarter" idx="20" hasCustomPrompt="1"/>
          </p:nvPr>
        </p:nvSpPr>
        <p:spPr>
          <a:xfrm>
            <a:off x="1915398" y="2011680"/>
            <a:ext cx="11952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41" name="Text Placeholder 40">
            <a:extLst>
              <a:ext uri="{FF2B5EF4-FFF2-40B4-BE49-F238E27FC236}">
                <a16:creationId xmlns:a16="http://schemas.microsoft.com/office/drawing/2014/main" id="{7F4AD216-759F-4D5B-8EFD-8327C4EC91AA}"/>
              </a:ext>
            </a:extLst>
          </p:cNvPr>
          <p:cNvSpPr>
            <a:spLocks noGrp="1"/>
          </p:cNvSpPr>
          <p:nvPr>
            <p:ph type="body" sz="quarter" idx="21"/>
          </p:nvPr>
        </p:nvSpPr>
        <p:spPr>
          <a:xfrm>
            <a:off x="538163" y="2511108"/>
            <a:ext cx="2552562"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cxnSp>
        <p:nvCxnSpPr>
          <p:cNvPr id="43" name="Straight Connector 42">
            <a:extLst>
              <a:ext uri="{FF2B5EF4-FFF2-40B4-BE49-F238E27FC236}">
                <a16:creationId xmlns:a16="http://schemas.microsoft.com/office/drawing/2014/main" id="{D543AA85-72B1-4D7F-A0DF-1581198B1A44}"/>
              </a:ext>
            </a:extLst>
          </p:cNvPr>
          <p:cNvCxnSpPr>
            <a:cxnSpLocks/>
          </p:cNvCxnSpPr>
          <p:nvPr userDrawn="1"/>
        </p:nvCxnSpPr>
        <p:spPr>
          <a:xfrm>
            <a:off x="8914300" y="1347787"/>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E97A27-8261-41D0-BBF8-05956C5C2674}"/>
              </a:ext>
            </a:extLst>
          </p:cNvPr>
          <p:cNvCxnSpPr>
            <a:cxnSpLocks/>
          </p:cNvCxnSpPr>
          <p:nvPr userDrawn="1"/>
        </p:nvCxnSpPr>
        <p:spPr>
          <a:xfrm>
            <a:off x="8914300" y="3860711"/>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Picture Placeholder 7">
            <a:extLst>
              <a:ext uri="{FF2B5EF4-FFF2-40B4-BE49-F238E27FC236}">
                <a16:creationId xmlns:a16="http://schemas.microsoft.com/office/drawing/2014/main" id="{DFC9B5BB-E19F-4E8E-971C-7B186E12CECF}"/>
              </a:ext>
            </a:extLst>
          </p:cNvPr>
          <p:cNvSpPr>
            <a:spLocks noGrp="1"/>
          </p:cNvSpPr>
          <p:nvPr>
            <p:ph type="pic" sz="quarter" idx="22"/>
          </p:nvPr>
        </p:nvSpPr>
        <p:spPr>
          <a:xfrm>
            <a:off x="548541"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50" name="Text Placeholder 38">
            <a:extLst>
              <a:ext uri="{FF2B5EF4-FFF2-40B4-BE49-F238E27FC236}">
                <a16:creationId xmlns:a16="http://schemas.microsoft.com/office/drawing/2014/main" id="{E6D637B7-3854-49FD-BF07-E52999D6BA9B}"/>
              </a:ext>
            </a:extLst>
          </p:cNvPr>
          <p:cNvSpPr>
            <a:spLocks noGrp="1"/>
          </p:cNvSpPr>
          <p:nvPr>
            <p:ph type="body" sz="quarter" idx="23" hasCustomPrompt="1"/>
          </p:nvPr>
        </p:nvSpPr>
        <p:spPr>
          <a:xfrm>
            <a:off x="1915398" y="4524604"/>
            <a:ext cx="11952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51" name="Text Placeholder 40">
            <a:extLst>
              <a:ext uri="{FF2B5EF4-FFF2-40B4-BE49-F238E27FC236}">
                <a16:creationId xmlns:a16="http://schemas.microsoft.com/office/drawing/2014/main" id="{D1C7255D-58EB-4DE7-9F42-22F639EAFFDD}"/>
              </a:ext>
            </a:extLst>
          </p:cNvPr>
          <p:cNvSpPr>
            <a:spLocks noGrp="1"/>
          </p:cNvSpPr>
          <p:nvPr>
            <p:ph type="body" sz="quarter" idx="24"/>
          </p:nvPr>
        </p:nvSpPr>
        <p:spPr>
          <a:xfrm>
            <a:off x="548078" y="5024032"/>
            <a:ext cx="2552562"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54" name="Picture Placeholder 7">
            <a:extLst>
              <a:ext uri="{FF2B5EF4-FFF2-40B4-BE49-F238E27FC236}">
                <a16:creationId xmlns:a16="http://schemas.microsoft.com/office/drawing/2014/main" id="{E2F203C5-80D2-46D3-8701-3C1937B1E23A}"/>
              </a:ext>
            </a:extLst>
          </p:cNvPr>
          <p:cNvSpPr>
            <a:spLocks noGrp="1"/>
          </p:cNvSpPr>
          <p:nvPr>
            <p:ph type="pic" sz="quarter" idx="25"/>
          </p:nvPr>
        </p:nvSpPr>
        <p:spPr>
          <a:xfrm>
            <a:off x="3436975"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55" name="Text Placeholder 38">
            <a:extLst>
              <a:ext uri="{FF2B5EF4-FFF2-40B4-BE49-F238E27FC236}">
                <a16:creationId xmlns:a16="http://schemas.microsoft.com/office/drawing/2014/main" id="{5B522602-CCAB-4B48-B5C2-3E06715A1005}"/>
              </a:ext>
            </a:extLst>
          </p:cNvPr>
          <p:cNvSpPr>
            <a:spLocks noGrp="1"/>
          </p:cNvSpPr>
          <p:nvPr>
            <p:ph type="body" sz="quarter" idx="26" hasCustomPrompt="1"/>
          </p:nvPr>
        </p:nvSpPr>
        <p:spPr>
          <a:xfrm>
            <a:off x="4809953" y="2011680"/>
            <a:ext cx="1115704"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56" name="Text Placeholder 40">
            <a:extLst>
              <a:ext uri="{FF2B5EF4-FFF2-40B4-BE49-F238E27FC236}">
                <a16:creationId xmlns:a16="http://schemas.microsoft.com/office/drawing/2014/main" id="{F706A406-AC2E-42F7-8326-1534F55FD6F7}"/>
              </a:ext>
            </a:extLst>
          </p:cNvPr>
          <p:cNvSpPr>
            <a:spLocks noGrp="1"/>
          </p:cNvSpPr>
          <p:nvPr>
            <p:ph type="body" sz="quarter" idx="27"/>
          </p:nvPr>
        </p:nvSpPr>
        <p:spPr>
          <a:xfrm>
            <a:off x="3436765" y="2511108"/>
            <a:ext cx="2488895"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57" name="Picture Placeholder 7">
            <a:extLst>
              <a:ext uri="{FF2B5EF4-FFF2-40B4-BE49-F238E27FC236}">
                <a16:creationId xmlns:a16="http://schemas.microsoft.com/office/drawing/2014/main" id="{B4299AFC-4991-4FF2-8706-FEF8E4446A69}"/>
              </a:ext>
            </a:extLst>
          </p:cNvPr>
          <p:cNvSpPr>
            <a:spLocks noGrp="1"/>
          </p:cNvSpPr>
          <p:nvPr>
            <p:ph type="pic" sz="quarter" idx="28"/>
          </p:nvPr>
        </p:nvSpPr>
        <p:spPr>
          <a:xfrm>
            <a:off x="3436975"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58" name="Text Placeholder 38">
            <a:extLst>
              <a:ext uri="{FF2B5EF4-FFF2-40B4-BE49-F238E27FC236}">
                <a16:creationId xmlns:a16="http://schemas.microsoft.com/office/drawing/2014/main" id="{21D24D52-0007-423F-A77E-2317E71E07D4}"/>
              </a:ext>
            </a:extLst>
          </p:cNvPr>
          <p:cNvSpPr>
            <a:spLocks noGrp="1"/>
          </p:cNvSpPr>
          <p:nvPr>
            <p:ph type="body" sz="quarter" idx="29" hasCustomPrompt="1"/>
          </p:nvPr>
        </p:nvSpPr>
        <p:spPr>
          <a:xfrm>
            <a:off x="4809657" y="4524604"/>
            <a:ext cx="11160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59" name="Text Placeholder 40">
            <a:extLst>
              <a:ext uri="{FF2B5EF4-FFF2-40B4-BE49-F238E27FC236}">
                <a16:creationId xmlns:a16="http://schemas.microsoft.com/office/drawing/2014/main" id="{AAF802D0-BC0A-4793-A128-8C038E9DAB6B}"/>
              </a:ext>
            </a:extLst>
          </p:cNvPr>
          <p:cNvSpPr>
            <a:spLocks noGrp="1"/>
          </p:cNvSpPr>
          <p:nvPr>
            <p:ph type="body" sz="quarter" idx="30"/>
          </p:nvPr>
        </p:nvSpPr>
        <p:spPr>
          <a:xfrm>
            <a:off x="3438060" y="5024032"/>
            <a:ext cx="2487600"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0" name="Picture Placeholder 7">
            <a:extLst>
              <a:ext uri="{FF2B5EF4-FFF2-40B4-BE49-F238E27FC236}">
                <a16:creationId xmlns:a16="http://schemas.microsoft.com/office/drawing/2014/main" id="{1CD1DE11-B1CB-4093-ACC2-DCA3491AE61E}"/>
              </a:ext>
            </a:extLst>
          </p:cNvPr>
          <p:cNvSpPr>
            <a:spLocks noGrp="1"/>
          </p:cNvSpPr>
          <p:nvPr>
            <p:ph type="pic" sz="quarter" idx="31"/>
          </p:nvPr>
        </p:nvSpPr>
        <p:spPr>
          <a:xfrm>
            <a:off x="6266154"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61" name="Text Placeholder 38">
            <a:extLst>
              <a:ext uri="{FF2B5EF4-FFF2-40B4-BE49-F238E27FC236}">
                <a16:creationId xmlns:a16="http://schemas.microsoft.com/office/drawing/2014/main" id="{0863B150-C6EF-4D59-A064-A402B0B6DA7C}"/>
              </a:ext>
            </a:extLst>
          </p:cNvPr>
          <p:cNvSpPr>
            <a:spLocks noGrp="1"/>
          </p:cNvSpPr>
          <p:nvPr>
            <p:ph type="body" sz="quarter" idx="32" hasCustomPrompt="1"/>
          </p:nvPr>
        </p:nvSpPr>
        <p:spPr>
          <a:xfrm>
            <a:off x="7633011" y="2011680"/>
            <a:ext cx="11160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62" name="Text Placeholder 40">
            <a:extLst>
              <a:ext uri="{FF2B5EF4-FFF2-40B4-BE49-F238E27FC236}">
                <a16:creationId xmlns:a16="http://schemas.microsoft.com/office/drawing/2014/main" id="{BE1C9587-1946-46A4-BB23-5FD9D8CB7EB6}"/>
              </a:ext>
            </a:extLst>
          </p:cNvPr>
          <p:cNvSpPr>
            <a:spLocks noGrp="1"/>
          </p:cNvSpPr>
          <p:nvPr>
            <p:ph type="body" sz="quarter" idx="33"/>
          </p:nvPr>
        </p:nvSpPr>
        <p:spPr>
          <a:xfrm>
            <a:off x="6256238" y="2511108"/>
            <a:ext cx="2487600"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3" name="Picture Placeholder 7">
            <a:extLst>
              <a:ext uri="{FF2B5EF4-FFF2-40B4-BE49-F238E27FC236}">
                <a16:creationId xmlns:a16="http://schemas.microsoft.com/office/drawing/2014/main" id="{CEDC5613-6F61-4BEF-B1B6-03D7749E6C43}"/>
              </a:ext>
            </a:extLst>
          </p:cNvPr>
          <p:cNvSpPr>
            <a:spLocks noGrp="1"/>
          </p:cNvSpPr>
          <p:nvPr>
            <p:ph type="pic" sz="quarter" idx="34"/>
          </p:nvPr>
        </p:nvSpPr>
        <p:spPr>
          <a:xfrm>
            <a:off x="6266154"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64" name="Text Placeholder 38">
            <a:extLst>
              <a:ext uri="{FF2B5EF4-FFF2-40B4-BE49-F238E27FC236}">
                <a16:creationId xmlns:a16="http://schemas.microsoft.com/office/drawing/2014/main" id="{74736333-3033-47F8-8858-72976AC0F95C}"/>
              </a:ext>
            </a:extLst>
          </p:cNvPr>
          <p:cNvSpPr>
            <a:spLocks noGrp="1"/>
          </p:cNvSpPr>
          <p:nvPr>
            <p:ph type="body" sz="quarter" idx="35" hasCustomPrompt="1"/>
          </p:nvPr>
        </p:nvSpPr>
        <p:spPr>
          <a:xfrm>
            <a:off x="7633011" y="4524604"/>
            <a:ext cx="1116000"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65" name="Text Placeholder 40">
            <a:extLst>
              <a:ext uri="{FF2B5EF4-FFF2-40B4-BE49-F238E27FC236}">
                <a16:creationId xmlns:a16="http://schemas.microsoft.com/office/drawing/2014/main" id="{D5F954BF-E1C9-4451-B341-A9EC9C0F18CA}"/>
              </a:ext>
            </a:extLst>
          </p:cNvPr>
          <p:cNvSpPr>
            <a:spLocks noGrp="1"/>
          </p:cNvSpPr>
          <p:nvPr>
            <p:ph type="body" sz="quarter" idx="36"/>
          </p:nvPr>
        </p:nvSpPr>
        <p:spPr>
          <a:xfrm>
            <a:off x="6256238" y="5024032"/>
            <a:ext cx="2487600"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6" name="Picture Placeholder 7">
            <a:extLst>
              <a:ext uri="{FF2B5EF4-FFF2-40B4-BE49-F238E27FC236}">
                <a16:creationId xmlns:a16="http://schemas.microsoft.com/office/drawing/2014/main" id="{4DBB29B4-008D-4D39-8582-881E4EE5DE24}"/>
              </a:ext>
            </a:extLst>
          </p:cNvPr>
          <p:cNvSpPr>
            <a:spLocks noGrp="1"/>
          </p:cNvSpPr>
          <p:nvPr>
            <p:ph type="pic" sz="quarter" idx="37"/>
          </p:nvPr>
        </p:nvSpPr>
        <p:spPr>
          <a:xfrm>
            <a:off x="9079836" y="1347787"/>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67" name="Text Placeholder 38">
            <a:extLst>
              <a:ext uri="{FF2B5EF4-FFF2-40B4-BE49-F238E27FC236}">
                <a16:creationId xmlns:a16="http://schemas.microsoft.com/office/drawing/2014/main" id="{C5E1D720-80ED-4266-B0A8-FB1D47B7AEC3}"/>
              </a:ext>
            </a:extLst>
          </p:cNvPr>
          <p:cNvSpPr>
            <a:spLocks noGrp="1"/>
          </p:cNvSpPr>
          <p:nvPr>
            <p:ph type="body" sz="quarter" idx="38" hasCustomPrompt="1"/>
          </p:nvPr>
        </p:nvSpPr>
        <p:spPr>
          <a:xfrm>
            <a:off x="10446692" y="2011680"/>
            <a:ext cx="1196759"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68" name="Text Placeholder 40">
            <a:extLst>
              <a:ext uri="{FF2B5EF4-FFF2-40B4-BE49-F238E27FC236}">
                <a16:creationId xmlns:a16="http://schemas.microsoft.com/office/drawing/2014/main" id="{861C07D4-3E2D-466B-90A3-0EF2AAF2C950}"/>
              </a:ext>
            </a:extLst>
          </p:cNvPr>
          <p:cNvSpPr>
            <a:spLocks noGrp="1"/>
          </p:cNvSpPr>
          <p:nvPr>
            <p:ph type="body" sz="quarter" idx="39"/>
          </p:nvPr>
        </p:nvSpPr>
        <p:spPr>
          <a:xfrm>
            <a:off x="9069920" y="2511108"/>
            <a:ext cx="2577568" cy="996679"/>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
        <p:nvSpPr>
          <p:cNvPr id="69" name="Picture Placeholder 7">
            <a:extLst>
              <a:ext uri="{FF2B5EF4-FFF2-40B4-BE49-F238E27FC236}">
                <a16:creationId xmlns:a16="http://schemas.microsoft.com/office/drawing/2014/main" id="{441D4DD7-001F-4B20-B413-4E2C35D73215}"/>
              </a:ext>
            </a:extLst>
          </p:cNvPr>
          <p:cNvSpPr>
            <a:spLocks noGrp="1"/>
          </p:cNvSpPr>
          <p:nvPr>
            <p:ph type="pic" sz="quarter" idx="40"/>
          </p:nvPr>
        </p:nvSpPr>
        <p:spPr>
          <a:xfrm>
            <a:off x="9079836" y="3869631"/>
            <a:ext cx="1248727" cy="1014413"/>
          </a:xfrm>
        </p:spPr>
        <p:txBody>
          <a:bodyPr tIns="0" bIns="324000" anchor="ctr" anchorCtr="0"/>
          <a:lstStyle>
            <a:lvl1pPr marL="0" indent="0" algn="ctr">
              <a:buNone/>
              <a:defRPr sz="1200"/>
            </a:lvl1pPr>
          </a:lstStyle>
          <a:p>
            <a:r>
              <a:rPr lang="en-US"/>
              <a:t>Click icon to add picture</a:t>
            </a:r>
            <a:endParaRPr lang="en-GB" dirty="0"/>
          </a:p>
        </p:txBody>
      </p:sp>
      <p:sp>
        <p:nvSpPr>
          <p:cNvPr id="70" name="Text Placeholder 38">
            <a:extLst>
              <a:ext uri="{FF2B5EF4-FFF2-40B4-BE49-F238E27FC236}">
                <a16:creationId xmlns:a16="http://schemas.microsoft.com/office/drawing/2014/main" id="{B8EB79A5-CB75-438D-8430-BAB642AEA3BC}"/>
              </a:ext>
            </a:extLst>
          </p:cNvPr>
          <p:cNvSpPr>
            <a:spLocks noGrp="1"/>
          </p:cNvSpPr>
          <p:nvPr>
            <p:ph type="body" sz="quarter" idx="41" hasCustomPrompt="1"/>
          </p:nvPr>
        </p:nvSpPr>
        <p:spPr>
          <a:xfrm>
            <a:off x="10446692" y="4524604"/>
            <a:ext cx="1196765" cy="422910"/>
          </a:xfrm>
        </p:spPr>
        <p:txBody>
          <a:bodyPr/>
          <a:lstStyle>
            <a:lvl1pPr marL="0" indent="0">
              <a:spcAft>
                <a:spcPts val="0"/>
              </a:spcAft>
              <a:buNone/>
              <a:defRPr sz="1200">
                <a:solidFill>
                  <a:schemeClr val="accent2"/>
                </a:solidFill>
                <a:latin typeface="+mj-lt"/>
              </a:defRPr>
            </a:lvl1pPr>
          </a:lstStyle>
          <a:p>
            <a:pPr lvl="0"/>
            <a:r>
              <a:rPr lang="en-GB" dirty="0"/>
              <a:t>Click to add name</a:t>
            </a:r>
          </a:p>
        </p:txBody>
      </p:sp>
      <p:sp>
        <p:nvSpPr>
          <p:cNvPr id="71" name="Text Placeholder 40">
            <a:extLst>
              <a:ext uri="{FF2B5EF4-FFF2-40B4-BE49-F238E27FC236}">
                <a16:creationId xmlns:a16="http://schemas.microsoft.com/office/drawing/2014/main" id="{DEF4C94F-282C-4054-B367-2CEB8DCE2B20}"/>
              </a:ext>
            </a:extLst>
          </p:cNvPr>
          <p:cNvSpPr>
            <a:spLocks noGrp="1"/>
          </p:cNvSpPr>
          <p:nvPr>
            <p:ph type="body" sz="quarter" idx="42"/>
          </p:nvPr>
        </p:nvSpPr>
        <p:spPr>
          <a:xfrm>
            <a:off x="9069919" y="5024032"/>
            <a:ext cx="2573995" cy="997200"/>
          </a:xfrm>
        </p:spPr>
        <p:txBody>
          <a:bodyPr/>
          <a:lstStyle>
            <a:lvl1pPr marL="0" indent="0">
              <a:buNone/>
              <a:defRPr sz="1000">
                <a:solidFill>
                  <a:schemeClr val="tx1"/>
                </a:solidFill>
              </a:defRPr>
            </a:lvl1pPr>
            <a:lvl2pPr marL="180000" indent="0">
              <a:buNone/>
              <a:defRPr/>
            </a:lvl2pPr>
          </a:lstStyle>
          <a:p>
            <a:pPr lvl="0"/>
            <a:r>
              <a:rPr lang="en-US"/>
              <a:t>Click to edit Master text styles</a:t>
            </a:r>
          </a:p>
        </p:txBody>
      </p:sp>
    </p:spTree>
    <p:extLst>
      <p:ext uri="{BB962C8B-B14F-4D97-AF65-F5344CB8AC3E}">
        <p14:creationId xmlns:p14="http://schemas.microsoft.com/office/powerpoint/2010/main" val="105329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7456-29BD-4C7A-B59D-3198E3352F4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CB248169-1B39-43BF-BD54-2E4F03F2EEB2}"/>
              </a:ext>
            </a:extLst>
          </p:cNvPr>
          <p:cNvSpPr>
            <a:spLocks noGrp="1"/>
          </p:cNvSpPr>
          <p:nvPr>
            <p:ph type="dt" sz="half" idx="10"/>
          </p:nvPr>
        </p:nvSpPr>
        <p:spPr/>
        <p:txBody>
          <a:bodyPr/>
          <a:lstStyle/>
          <a:p>
            <a:fld id="{96639875-BEB3-45DB-8B9D-C45BB6D4FEFB}" type="datetime3">
              <a:rPr lang="en-GB" smtClean="0"/>
              <a:t>19 October, 2020</a:t>
            </a:fld>
            <a:endParaRPr lang="en-GB" dirty="0"/>
          </a:p>
        </p:txBody>
      </p:sp>
      <p:sp>
        <p:nvSpPr>
          <p:cNvPr id="4" name="Footer Placeholder 3">
            <a:extLst>
              <a:ext uri="{FF2B5EF4-FFF2-40B4-BE49-F238E27FC236}">
                <a16:creationId xmlns:a16="http://schemas.microsoft.com/office/drawing/2014/main" id="{161CA1EB-B1DF-41A2-9460-46A7AD35864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FB58D2-2930-42A4-A1D7-6034B6D60FBF}"/>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
        <p:nvSpPr>
          <p:cNvPr id="7" name="Media Placeholder 6">
            <a:extLst>
              <a:ext uri="{FF2B5EF4-FFF2-40B4-BE49-F238E27FC236}">
                <a16:creationId xmlns:a16="http://schemas.microsoft.com/office/drawing/2014/main" id="{EC0562C5-E972-43BB-9BAC-C443EFC534DB}"/>
              </a:ext>
            </a:extLst>
          </p:cNvPr>
          <p:cNvSpPr>
            <a:spLocks noGrp="1"/>
          </p:cNvSpPr>
          <p:nvPr>
            <p:ph type="media" sz="quarter" idx="13"/>
          </p:nvPr>
        </p:nvSpPr>
        <p:spPr>
          <a:xfrm>
            <a:off x="0" y="1347787"/>
            <a:ext cx="12192000" cy="4675187"/>
          </a:xfrm>
        </p:spPr>
        <p:txBody>
          <a:bodyPr bIns="504000" anchor="ctr" anchorCtr="0"/>
          <a:lstStyle>
            <a:lvl1pPr marL="0" indent="0" algn="ctr">
              <a:buNone/>
              <a:defRPr/>
            </a:lvl1pPr>
          </a:lstStyle>
          <a:p>
            <a:r>
              <a:rPr lang="en-US"/>
              <a:t>Click icon to add media</a:t>
            </a:r>
            <a:endParaRPr lang="en-GB" dirty="0"/>
          </a:p>
        </p:txBody>
      </p:sp>
    </p:spTree>
    <p:extLst>
      <p:ext uri="{BB962C8B-B14F-4D97-AF65-F5344CB8AC3E}">
        <p14:creationId xmlns:p14="http://schemas.microsoft.com/office/powerpoint/2010/main" val="378043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C917BCAD-0ABB-4F70-B536-538453434078}"/>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Picture Placeholder 7">
            <a:extLst>
              <a:ext uri="{FF2B5EF4-FFF2-40B4-BE49-F238E27FC236}">
                <a16:creationId xmlns:a16="http://schemas.microsoft.com/office/drawing/2014/main" id="{16AD73DF-63EF-4E09-A0FF-A572693D7EC8}"/>
              </a:ext>
            </a:extLst>
          </p:cNvPr>
          <p:cNvSpPr>
            <a:spLocks noGrp="1"/>
          </p:cNvSpPr>
          <p:nvPr>
            <p:ph type="pic" sz="quarter" idx="13" hasCustomPrompt="1"/>
          </p:nvPr>
        </p:nvSpPr>
        <p:spPr>
          <a:xfrm>
            <a:off x="0" y="0"/>
            <a:ext cx="12193200" cy="6858000"/>
          </a:xfrm>
          <a:solidFill>
            <a:srgbClr val="E6E6E6"/>
          </a:solidFill>
        </p:spPr>
        <p:txBody>
          <a:bodyPr lIns="144000" tIns="108000"/>
          <a:lstStyle>
            <a:lvl1pPr marL="0" indent="0" algn="l">
              <a:buNone/>
              <a:defRPr sz="1600"/>
            </a:lvl1pPr>
          </a:lstStyle>
          <a:p>
            <a:r>
              <a:rPr lang="en-GB" dirty="0"/>
              <a:t>Click on frame and insert picture using the Insert tab, Pictures</a:t>
            </a:r>
          </a:p>
          <a:p>
            <a:endParaRPr lang="en-GB" dirty="0"/>
          </a:p>
        </p:txBody>
      </p:sp>
      <p:sp>
        <p:nvSpPr>
          <p:cNvPr id="2" name="Title 1"/>
          <p:cNvSpPr>
            <a:spLocks noGrp="1"/>
          </p:cNvSpPr>
          <p:nvPr>
            <p:ph type="ctrTitle" hasCustomPrompt="1"/>
          </p:nvPr>
        </p:nvSpPr>
        <p:spPr>
          <a:xfrm>
            <a:off x="539749" y="2802555"/>
            <a:ext cx="7343777" cy="1072090"/>
          </a:xfrm>
        </p:spPr>
        <p:txBody>
          <a:bodyPr anchor="t" anchorCtr="0"/>
          <a:lstStyle>
            <a:lvl1pPr algn="l">
              <a:lnSpc>
                <a:spcPct val="100000"/>
              </a:lnSpc>
              <a:defRPr sz="3500">
                <a:solidFill>
                  <a:schemeClr val="accent2"/>
                </a:solidFill>
              </a:defRPr>
            </a:lvl1pPr>
          </a:lstStyle>
          <a:p>
            <a:r>
              <a:rPr lang="en-GB" dirty="0"/>
              <a:t>Click to add title</a:t>
            </a:r>
          </a:p>
        </p:txBody>
      </p:sp>
      <p:sp>
        <p:nvSpPr>
          <p:cNvPr id="3" name="Subtitle 2"/>
          <p:cNvSpPr>
            <a:spLocks noGrp="1"/>
          </p:cNvSpPr>
          <p:nvPr>
            <p:ph type="subTitle" idx="1" hasCustomPrompt="1"/>
          </p:nvPr>
        </p:nvSpPr>
        <p:spPr>
          <a:xfrm>
            <a:off x="539750" y="3965045"/>
            <a:ext cx="7343776" cy="664105"/>
          </a:xfrm>
        </p:spPr>
        <p:txBody>
          <a:bodyPr/>
          <a:lstStyle>
            <a:lvl1pPr marL="0" indent="0" algn="l">
              <a:spcBef>
                <a:spcPts val="0"/>
              </a:spcBef>
              <a:buFont typeface="Arial" panose="020B0604020202020204" pitchFamily="34" charset="0"/>
              <a:buChar char="​"/>
              <a:defRPr sz="1600">
                <a:solidFill>
                  <a:schemeClr val="tx1"/>
                </a:solidFill>
              </a:defRPr>
            </a:lvl1pPr>
            <a:lvl2pPr marL="0" indent="0" algn="l">
              <a:buFont typeface="Arial" panose="020B0604020202020204" pitchFamily="34" charset="0"/>
              <a:buChar char="​"/>
              <a:defRPr sz="1600">
                <a:solidFill>
                  <a:schemeClr val="bg1"/>
                </a:solidFill>
              </a:defRPr>
            </a:lvl2pPr>
            <a:lvl3pPr marL="0" indent="0" algn="l">
              <a:buFont typeface="Arial" panose="020B0604020202020204" pitchFamily="34" charset="0"/>
              <a:buChar char="​"/>
              <a:defRPr sz="1600">
                <a:solidFill>
                  <a:schemeClr val="bg1"/>
                </a:solidFill>
              </a:defRPr>
            </a:lvl3pPr>
            <a:lvl4pPr marL="0" indent="0" algn="l">
              <a:buFont typeface="Arial" panose="020B0604020202020204" pitchFamily="34" charset="0"/>
              <a:buChar char="​"/>
              <a:defRPr sz="1600">
                <a:solidFill>
                  <a:schemeClr val="bg1"/>
                </a:solidFill>
              </a:defRPr>
            </a:lvl4pPr>
            <a:lvl5pPr marL="0" indent="0" algn="l">
              <a:buFont typeface="Arial" panose="020B0604020202020204" pitchFamily="34" charset="0"/>
              <a:buChar char="​"/>
              <a:defRPr sz="1600">
                <a:solidFill>
                  <a:schemeClr val="bg1"/>
                </a:solidFill>
              </a:defRPr>
            </a:lvl5pPr>
            <a:lvl6pPr marL="0" indent="0" algn="l">
              <a:buFont typeface="Arial" panose="020B0604020202020204" pitchFamily="34" charset="0"/>
              <a:buChar char="​"/>
              <a:defRPr sz="1600">
                <a:solidFill>
                  <a:schemeClr val="bg1"/>
                </a:solidFill>
              </a:defRPr>
            </a:lvl6pPr>
            <a:lvl7pPr marL="0" indent="0" algn="l">
              <a:buFont typeface="Arial" panose="020B0604020202020204" pitchFamily="34" charset="0"/>
              <a:buChar char="​"/>
              <a:defRPr sz="1600">
                <a:solidFill>
                  <a:schemeClr val="bg1"/>
                </a:solidFill>
              </a:defRPr>
            </a:lvl7pPr>
            <a:lvl8pPr marL="0" indent="0" algn="l">
              <a:buFont typeface="Arial" panose="020B0604020202020204" pitchFamily="34" charset="0"/>
              <a:buChar char="​"/>
              <a:defRPr sz="1600">
                <a:solidFill>
                  <a:schemeClr val="bg1"/>
                </a:solidFill>
              </a:defRPr>
            </a:lvl8pPr>
            <a:lvl9pPr marL="0" indent="0" algn="l">
              <a:buFont typeface="Arial" panose="020B0604020202020204" pitchFamily="34" charset="0"/>
              <a:buChar char="​"/>
              <a:defRPr sz="1600">
                <a:solidFill>
                  <a:schemeClr val="bg1"/>
                </a:solidFill>
              </a:defRPr>
            </a:lvl9pPr>
          </a:lstStyle>
          <a:p>
            <a:r>
              <a:rPr lang="en-GB" dirty="0"/>
              <a:t>Click to add name, title, company</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548079" y="2472557"/>
            <a:ext cx="2633271" cy="257830"/>
          </a:xfrm>
        </p:spPr>
        <p:txBody>
          <a:bodyPr/>
          <a:lstStyle>
            <a:lvl1pPr>
              <a:defRPr sz="1600">
                <a:solidFill>
                  <a:schemeClr val="tx1"/>
                </a:solidFill>
                <a:latin typeface="+mn-lt"/>
              </a:defRPr>
            </a:lvl1pPr>
          </a:lstStyle>
          <a:p>
            <a:fld id="{C712A4FC-6687-4637-812F-645219C7D6EE}" type="datetime4">
              <a:rPr lang="en-GB" smtClean="0"/>
              <a:pPr/>
              <a:t>19 October 2020</a:t>
            </a:fld>
            <a:endParaRPr lang="en-GB" dirty="0"/>
          </a:p>
        </p:txBody>
      </p:sp>
      <p:sp>
        <p:nvSpPr>
          <p:cNvPr id="13" name="Logo Placeholder logo">
            <a:extLst>
              <a:ext uri="{FF2B5EF4-FFF2-40B4-BE49-F238E27FC236}">
                <a16:creationId xmlns:a16="http://schemas.microsoft.com/office/drawing/2014/main" id="{89EEC361-1F09-4045-822E-DA168671AF3E}"/>
              </a:ext>
            </a:extLst>
          </p:cNvPr>
          <p:cNvSpPr>
            <a:spLocks noGrp="1"/>
          </p:cNvSpPr>
          <p:nvPr>
            <p:ph type="body" sz="quarter" idx="14" hasCustomPrompt="1"/>
          </p:nvPr>
        </p:nvSpPr>
        <p:spPr>
          <a:xfrm>
            <a:off x="539749" y="6348347"/>
            <a:ext cx="1501200" cy="1836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Footer Placeholder 4" hidden="1">
            <a:extLst>
              <a:ext uri="{FF2B5EF4-FFF2-40B4-BE49-F238E27FC236}">
                <a16:creationId xmlns:a16="http://schemas.microsoft.com/office/drawing/2014/main" id="{737C0ECB-8312-45A4-A8CE-33E519C991FD}"/>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5" name="Slide Number Placeholder 5" hidden="1">
            <a:extLst>
              <a:ext uri="{FF2B5EF4-FFF2-40B4-BE49-F238E27FC236}">
                <a16:creationId xmlns:a16="http://schemas.microsoft.com/office/drawing/2014/main" id="{A393F04B-057C-4A2A-8FD7-DF22A194A043}"/>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171288739"/>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3" name="Date Placeholder 2">
            <a:extLst>
              <a:ext uri="{FF2B5EF4-FFF2-40B4-BE49-F238E27FC236}">
                <a16:creationId xmlns:a16="http://schemas.microsoft.com/office/drawing/2014/main" id="{C93CFF21-3B6C-49F3-AD8A-608022832D36}"/>
              </a:ext>
            </a:extLst>
          </p:cNvPr>
          <p:cNvSpPr>
            <a:spLocks noGrp="1"/>
          </p:cNvSpPr>
          <p:nvPr>
            <p:ph type="dt" sz="half" idx="10"/>
          </p:nvPr>
        </p:nvSpPr>
        <p:spPr/>
        <p:txBody>
          <a:bodyPr/>
          <a:lstStyle/>
          <a:p>
            <a:fld id="{96639875-BEB3-45DB-8B9D-C45BB6D4FEFB}" type="datetime3">
              <a:rPr lang="en-GB" smtClean="0"/>
              <a:t>19 October, 2020</a:t>
            </a:fld>
            <a:endParaRPr lang="en-GB" dirty="0"/>
          </a:p>
        </p:txBody>
      </p:sp>
      <p:sp>
        <p:nvSpPr>
          <p:cNvPr id="4" name="Footer Placeholder 3">
            <a:extLst>
              <a:ext uri="{FF2B5EF4-FFF2-40B4-BE49-F238E27FC236}">
                <a16:creationId xmlns:a16="http://schemas.microsoft.com/office/drawing/2014/main" id="{A36428CF-3A0D-49A5-8F1B-B2248959AAD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5D659D1-BC02-4F3B-8A5D-825ADCA3FDF2}"/>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ACA03-D134-4A3D-B53F-7F933CE0B0EC}"/>
              </a:ext>
            </a:extLst>
          </p:cNvPr>
          <p:cNvSpPr>
            <a:spLocks noGrp="1"/>
          </p:cNvSpPr>
          <p:nvPr>
            <p:ph type="dt" sz="half" idx="10"/>
          </p:nvPr>
        </p:nvSpPr>
        <p:spPr/>
        <p:txBody>
          <a:bodyPr/>
          <a:lstStyle/>
          <a:p>
            <a:fld id="{96639875-BEB3-45DB-8B9D-C45BB6D4FEFB}" type="datetime3">
              <a:rPr lang="en-GB" smtClean="0"/>
              <a:t>19 October, 2020</a:t>
            </a:fld>
            <a:endParaRPr lang="en-GB" dirty="0"/>
          </a:p>
        </p:txBody>
      </p:sp>
      <p:sp>
        <p:nvSpPr>
          <p:cNvPr id="3" name="Footer Placeholder 2">
            <a:extLst>
              <a:ext uri="{FF2B5EF4-FFF2-40B4-BE49-F238E27FC236}">
                <a16:creationId xmlns:a16="http://schemas.microsoft.com/office/drawing/2014/main" id="{2CD2AB38-3CFD-4747-9437-3AE4EA387FA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428853-19EB-4031-B9A2-D1C7D16E1E04}"/>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606550"/>
            <a:ext cx="22803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615901"/>
            <a:ext cx="21960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606550"/>
            <a:ext cx="2487011"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6" name="Picture 15">
            <a:extLst>
              <a:ext uri="{FF2B5EF4-FFF2-40B4-BE49-F238E27FC236}">
                <a16:creationId xmlns:a16="http://schemas.microsoft.com/office/drawing/2014/main" id="{10501896-43DD-469D-A55E-AA24E780130A}"/>
              </a:ext>
            </a:extLst>
          </p:cNvPr>
          <p:cNvPicPr>
            <a:picLocks noChangeAspect="1"/>
          </p:cNvPicPr>
          <p:nvPr userDrawn="1"/>
        </p:nvPicPr>
        <p:blipFill>
          <a:blip r:embed="rId2"/>
          <a:stretch>
            <a:fillRect/>
          </a:stretch>
        </p:blipFill>
        <p:spPr>
          <a:xfrm>
            <a:off x="2901921" y="3244869"/>
            <a:ext cx="257143" cy="285714"/>
          </a:xfrm>
          <a:prstGeom prst="rect">
            <a:avLst/>
          </a:prstGeom>
        </p:spPr>
      </p:pic>
      <p:pic>
        <p:nvPicPr>
          <p:cNvPr id="17" name="Picture 16">
            <a:extLst>
              <a:ext uri="{FF2B5EF4-FFF2-40B4-BE49-F238E27FC236}">
                <a16:creationId xmlns:a16="http://schemas.microsoft.com/office/drawing/2014/main" id="{362E610C-87BE-46F3-B65F-D86078612239}"/>
              </a:ext>
            </a:extLst>
          </p:cNvPr>
          <p:cNvPicPr>
            <a:picLocks noChangeAspect="1"/>
          </p:cNvPicPr>
          <p:nvPr userDrawn="1"/>
        </p:nvPicPr>
        <p:blipFill>
          <a:blip r:embed="rId3"/>
          <a:stretch>
            <a:fillRect/>
          </a:stretch>
        </p:blipFill>
        <p:spPr>
          <a:xfrm>
            <a:off x="2859631" y="2589795"/>
            <a:ext cx="457143" cy="257143"/>
          </a:xfrm>
          <a:prstGeom prst="rect">
            <a:avLst/>
          </a:prstGeom>
        </p:spPr>
      </p:pic>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66052" y="4876989"/>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631300" y="2822864"/>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66053" y="4193344"/>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703714" y="1841678"/>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707444" y="3629258"/>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17337" y="2144296"/>
            <a:ext cx="378293" cy="543366"/>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CFFD4FB4-1BCB-4438-BBBB-778529B33492}" type="datetime3">
              <a:rPr lang="en-GB" smtClean="0"/>
              <a:t>19 October, 2020</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6A55712-8875-4E9C-B973-EC476120ADCE}"/>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Logo Placeholder logo">
            <a:extLst>
              <a:ext uri="{FF2B5EF4-FFF2-40B4-BE49-F238E27FC236}">
                <a16:creationId xmlns:a16="http://schemas.microsoft.com/office/drawing/2014/main" id="{AD1CA853-5082-43D8-911D-50A4220A343C}"/>
              </a:ext>
            </a:extLst>
          </p:cNvPr>
          <p:cNvSpPr>
            <a:spLocks noGrp="1"/>
          </p:cNvSpPr>
          <p:nvPr>
            <p:ph type="body" sz="quarter" idx="14" hasCustomPrompt="1"/>
          </p:nvPr>
        </p:nvSpPr>
        <p:spPr>
          <a:xfrm>
            <a:off x="539749" y="6348347"/>
            <a:ext cx="1501200" cy="1836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1" name="Picture Placeholder 7">
            <a:extLst>
              <a:ext uri="{FF2B5EF4-FFF2-40B4-BE49-F238E27FC236}">
                <a16:creationId xmlns:a16="http://schemas.microsoft.com/office/drawing/2014/main" id="{16AD73DF-63EF-4E09-A0FF-A572693D7EC8}"/>
              </a:ext>
            </a:extLst>
          </p:cNvPr>
          <p:cNvSpPr>
            <a:spLocks noGrp="1"/>
          </p:cNvSpPr>
          <p:nvPr>
            <p:ph type="pic" sz="quarter" idx="13" hasCustomPrompt="1"/>
          </p:nvPr>
        </p:nvSpPr>
        <p:spPr>
          <a:xfrm>
            <a:off x="3359538" y="0"/>
            <a:ext cx="8832462" cy="6858000"/>
          </a:xfrm>
          <a:solidFill>
            <a:srgbClr val="E6E6E6"/>
          </a:solidFill>
        </p:spPr>
        <p:txBody>
          <a:bodyPr lIns="144000" tIns="108000"/>
          <a:lstStyle>
            <a:lvl1pPr marL="0" indent="0" algn="l">
              <a:buNone/>
              <a:defRPr sz="1600"/>
            </a:lvl1pPr>
          </a:lstStyle>
          <a:p>
            <a:r>
              <a:rPr lang="en-GB" dirty="0"/>
              <a:t>Click on frame and insert picture using the Insert tab, Pictures</a:t>
            </a:r>
          </a:p>
          <a:p>
            <a:endParaRPr lang="en-GB" dirty="0"/>
          </a:p>
        </p:txBody>
      </p:sp>
      <p:sp>
        <p:nvSpPr>
          <p:cNvPr id="2" name="Title 1"/>
          <p:cNvSpPr>
            <a:spLocks noGrp="1"/>
          </p:cNvSpPr>
          <p:nvPr>
            <p:ph type="ctrTitle" hasCustomPrompt="1"/>
          </p:nvPr>
        </p:nvSpPr>
        <p:spPr>
          <a:xfrm>
            <a:off x="539749" y="2802555"/>
            <a:ext cx="7343777" cy="1072090"/>
          </a:xfrm>
        </p:spPr>
        <p:txBody>
          <a:bodyPr anchor="t" anchorCtr="0"/>
          <a:lstStyle>
            <a:lvl1pPr algn="l">
              <a:lnSpc>
                <a:spcPct val="100000"/>
              </a:lnSpc>
              <a:defRPr sz="3500">
                <a:solidFill>
                  <a:schemeClr val="accent2"/>
                </a:solidFill>
              </a:defRPr>
            </a:lvl1pPr>
          </a:lstStyle>
          <a:p>
            <a:r>
              <a:rPr lang="en-GB" dirty="0"/>
              <a:t>Click to add title</a:t>
            </a:r>
          </a:p>
        </p:txBody>
      </p:sp>
      <p:sp>
        <p:nvSpPr>
          <p:cNvPr id="3" name="Subtitle 2"/>
          <p:cNvSpPr>
            <a:spLocks noGrp="1"/>
          </p:cNvSpPr>
          <p:nvPr>
            <p:ph type="subTitle" idx="1" hasCustomPrompt="1"/>
          </p:nvPr>
        </p:nvSpPr>
        <p:spPr>
          <a:xfrm>
            <a:off x="539750" y="3965045"/>
            <a:ext cx="7343776" cy="664105"/>
          </a:xfrm>
        </p:spPr>
        <p:txBody>
          <a:bodyPr/>
          <a:lstStyle>
            <a:lvl1pPr marL="0" indent="0" algn="l">
              <a:spcBef>
                <a:spcPts val="0"/>
              </a:spcBef>
              <a:buFont typeface="Arial" panose="020B0604020202020204" pitchFamily="34" charset="0"/>
              <a:buChar char="​"/>
              <a:defRPr sz="1600">
                <a:solidFill>
                  <a:schemeClr val="tx1"/>
                </a:solidFill>
              </a:defRPr>
            </a:lvl1pPr>
            <a:lvl2pPr marL="0" indent="0" algn="l">
              <a:buFont typeface="Arial" panose="020B0604020202020204" pitchFamily="34" charset="0"/>
              <a:buChar char="​"/>
              <a:defRPr sz="1600">
                <a:solidFill>
                  <a:schemeClr val="bg1"/>
                </a:solidFill>
              </a:defRPr>
            </a:lvl2pPr>
            <a:lvl3pPr marL="0" indent="0" algn="l">
              <a:buFont typeface="Arial" panose="020B0604020202020204" pitchFamily="34" charset="0"/>
              <a:buChar char="​"/>
              <a:defRPr sz="1600">
                <a:solidFill>
                  <a:schemeClr val="bg1"/>
                </a:solidFill>
              </a:defRPr>
            </a:lvl3pPr>
            <a:lvl4pPr marL="0" indent="0" algn="l">
              <a:buFont typeface="Arial" panose="020B0604020202020204" pitchFamily="34" charset="0"/>
              <a:buChar char="​"/>
              <a:defRPr sz="1600">
                <a:solidFill>
                  <a:schemeClr val="bg1"/>
                </a:solidFill>
              </a:defRPr>
            </a:lvl4pPr>
            <a:lvl5pPr marL="0" indent="0" algn="l">
              <a:buFont typeface="Arial" panose="020B0604020202020204" pitchFamily="34" charset="0"/>
              <a:buChar char="​"/>
              <a:defRPr sz="1600">
                <a:solidFill>
                  <a:schemeClr val="bg1"/>
                </a:solidFill>
              </a:defRPr>
            </a:lvl5pPr>
            <a:lvl6pPr marL="0" indent="0" algn="l">
              <a:buFont typeface="Arial" panose="020B0604020202020204" pitchFamily="34" charset="0"/>
              <a:buChar char="​"/>
              <a:defRPr sz="1600">
                <a:solidFill>
                  <a:schemeClr val="bg1"/>
                </a:solidFill>
              </a:defRPr>
            </a:lvl6pPr>
            <a:lvl7pPr marL="0" indent="0" algn="l">
              <a:buFont typeface="Arial" panose="020B0604020202020204" pitchFamily="34" charset="0"/>
              <a:buChar char="​"/>
              <a:defRPr sz="1600">
                <a:solidFill>
                  <a:schemeClr val="bg1"/>
                </a:solidFill>
              </a:defRPr>
            </a:lvl7pPr>
            <a:lvl8pPr marL="0" indent="0" algn="l">
              <a:buFont typeface="Arial" panose="020B0604020202020204" pitchFamily="34" charset="0"/>
              <a:buChar char="​"/>
              <a:defRPr sz="1600">
                <a:solidFill>
                  <a:schemeClr val="bg1"/>
                </a:solidFill>
              </a:defRPr>
            </a:lvl8pPr>
            <a:lvl9pPr marL="0" indent="0" algn="l">
              <a:buFont typeface="Arial" panose="020B0604020202020204" pitchFamily="34" charset="0"/>
              <a:buChar char="​"/>
              <a:defRPr sz="1600">
                <a:solidFill>
                  <a:schemeClr val="bg1"/>
                </a:solidFill>
              </a:defRPr>
            </a:lvl9pPr>
          </a:lstStyle>
          <a:p>
            <a:r>
              <a:rPr lang="en-GB" dirty="0"/>
              <a:t>Click to add name, title, company</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548079" y="2472557"/>
            <a:ext cx="2633271" cy="257830"/>
          </a:xfrm>
        </p:spPr>
        <p:txBody>
          <a:bodyPr/>
          <a:lstStyle>
            <a:lvl1pPr>
              <a:defRPr sz="1600">
                <a:solidFill>
                  <a:schemeClr val="tx1"/>
                </a:solidFill>
                <a:latin typeface="+mn-lt"/>
              </a:defRPr>
            </a:lvl1pPr>
          </a:lstStyle>
          <a:p>
            <a:fld id="{C712A4FC-6687-4637-812F-645219C7D6EE}" type="datetime4">
              <a:rPr lang="en-GB" smtClean="0"/>
              <a:pPr/>
              <a:t>19 October 2020</a:t>
            </a:fld>
            <a:endParaRPr lang="en-GB" dirty="0"/>
          </a:p>
        </p:txBody>
      </p:sp>
      <p:sp>
        <p:nvSpPr>
          <p:cNvPr id="14" name="Footer Placeholder 4" hidden="1">
            <a:extLst>
              <a:ext uri="{FF2B5EF4-FFF2-40B4-BE49-F238E27FC236}">
                <a16:creationId xmlns:a16="http://schemas.microsoft.com/office/drawing/2014/main" id="{737C0ECB-8312-45A4-A8CE-33E519C991FD}"/>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5" name="Slide Number Placeholder 5" hidden="1">
            <a:extLst>
              <a:ext uri="{FF2B5EF4-FFF2-40B4-BE49-F238E27FC236}">
                <a16:creationId xmlns:a16="http://schemas.microsoft.com/office/drawing/2014/main" id="{A393F04B-057C-4A2A-8FD7-DF22A194A043}"/>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45409046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Agenda title</a:t>
            </a:r>
          </a:p>
        </p:txBody>
      </p:sp>
      <p:sp>
        <p:nvSpPr>
          <p:cNvPr id="7" name="Text Placeholder 2"/>
          <p:cNvSpPr>
            <a:spLocks noGrp="1"/>
          </p:cNvSpPr>
          <p:nvPr>
            <p:ph type="body" sz="quarter" idx="13" hasCustomPrompt="1"/>
          </p:nvPr>
        </p:nvSpPr>
        <p:spPr>
          <a:xfrm>
            <a:off x="539748" y="1806575"/>
            <a:ext cx="11109600" cy="4216400"/>
          </a:xfrm>
        </p:spPr>
        <p:txBody>
          <a:bodyPr/>
          <a:lstStyle>
            <a:lvl1pPr marL="0" indent="0">
              <a:lnSpc>
                <a:spcPct val="100000"/>
              </a:lnSpc>
              <a:spcAft>
                <a:spcPts val="600"/>
              </a:spcAft>
              <a:buFont typeface="Arial" panose="020B0604020202020204" pitchFamily="34" charset="0"/>
              <a:buChar char="​"/>
              <a:defRPr sz="2000"/>
            </a:lvl1pPr>
            <a:lvl2pPr marL="0" indent="0">
              <a:lnSpc>
                <a:spcPct val="100000"/>
              </a:lnSpc>
              <a:spcBef>
                <a:spcPts val="0"/>
              </a:spcBef>
              <a:spcAft>
                <a:spcPts val="600"/>
              </a:spcAft>
              <a:buFont typeface="Arial" panose="020B0604020202020204" pitchFamily="34" charset="0"/>
              <a:buChar char="​"/>
              <a:defRPr sz="2000" b="0">
                <a:solidFill>
                  <a:schemeClr val="accent2"/>
                </a:solidFill>
              </a:defRPr>
            </a:lvl2pPr>
            <a:lvl3pPr marL="0" indent="0">
              <a:lnSpc>
                <a:spcPct val="100000"/>
              </a:lnSpc>
              <a:spcBef>
                <a:spcPts val="0"/>
              </a:spcBef>
              <a:spcAft>
                <a:spcPts val="600"/>
              </a:spcAft>
              <a:buFont typeface="Arial" panose="020B0604020202020204" pitchFamily="34" charset="0"/>
              <a:buChar char="​"/>
              <a:defRPr sz="2000"/>
            </a:lvl3pPr>
            <a:lvl4pPr marL="0" indent="0">
              <a:lnSpc>
                <a:spcPct val="100000"/>
              </a:lnSpc>
              <a:spcBef>
                <a:spcPts val="0"/>
              </a:spcBef>
              <a:spcAft>
                <a:spcPts val="600"/>
              </a:spcAft>
              <a:buFont typeface="Arial" panose="020B0604020202020204" pitchFamily="34" charset="0"/>
              <a:buChar char="​"/>
              <a:defRPr sz="2000" b="0">
                <a:solidFill>
                  <a:schemeClr val="tx1"/>
                </a:solidFill>
                <a:latin typeface="+mn-lt"/>
              </a:defRPr>
            </a:lvl4pPr>
            <a:lvl5pPr marL="0" indent="0">
              <a:lnSpc>
                <a:spcPct val="100000"/>
              </a:lnSpc>
              <a:spcBef>
                <a:spcPts val="0"/>
              </a:spcBef>
              <a:spcAft>
                <a:spcPts val="600"/>
              </a:spcAft>
              <a:buFont typeface="Arial" panose="020B0604020202020204" pitchFamily="34" charset="0"/>
              <a:buChar char="​"/>
              <a:defRPr sz="2000">
                <a:latin typeface="+mn-lt"/>
              </a:defRPr>
            </a:lvl5pPr>
            <a:lvl6pPr marL="0" indent="0">
              <a:lnSpc>
                <a:spcPct val="100000"/>
              </a:lnSpc>
              <a:spcBef>
                <a:spcPts val="0"/>
              </a:spcBef>
              <a:spcAft>
                <a:spcPts val="600"/>
              </a:spcAft>
              <a:buFont typeface="Arial" panose="020B0604020202020204" pitchFamily="34" charset="0"/>
              <a:buChar char="​"/>
              <a:defRPr sz="2000"/>
            </a:lvl6pPr>
            <a:lvl7pPr marL="0" indent="0">
              <a:lnSpc>
                <a:spcPct val="100000"/>
              </a:lnSpc>
              <a:spcBef>
                <a:spcPts val="0"/>
              </a:spcBef>
              <a:spcAft>
                <a:spcPts val="600"/>
              </a:spcAft>
              <a:buFont typeface="Arial" panose="020B0604020202020204" pitchFamily="34" charset="0"/>
              <a:buChar char="​"/>
              <a:defRPr sz="2000">
                <a:solidFill>
                  <a:schemeClr val="tx1"/>
                </a:solidFill>
                <a:latin typeface="+mn-lt"/>
              </a:defRPr>
            </a:lvl7pPr>
            <a:lvl8pPr marL="0" indent="0">
              <a:lnSpc>
                <a:spcPct val="100000"/>
              </a:lnSpc>
              <a:spcBef>
                <a:spcPts val="0"/>
              </a:spcBef>
              <a:spcAft>
                <a:spcPts val="600"/>
              </a:spcAft>
              <a:buFont typeface="Arial" panose="020B0604020202020204" pitchFamily="34" charset="0"/>
              <a:buChar char="​"/>
              <a:defRPr sz="2000">
                <a:solidFill>
                  <a:schemeClr val="tx1"/>
                </a:solidFill>
              </a:defRPr>
            </a:lvl8pPr>
            <a:lvl9pPr marL="0" indent="0">
              <a:lnSpc>
                <a:spcPct val="100000"/>
              </a:lnSpc>
              <a:spcBef>
                <a:spcPts val="0"/>
              </a:spcBef>
              <a:spcAft>
                <a:spcPts val="600"/>
              </a:spcAft>
              <a:buFont typeface="Arial" panose="020B0604020202020204" pitchFamily="34" charset="0"/>
              <a:buChar char="​"/>
              <a:defRPr sz="2000">
                <a:solidFill>
                  <a:schemeClr val="tx1"/>
                </a:solidFill>
                <a:latin typeface="+mn-lt"/>
              </a:defRPr>
            </a:lvl9pPr>
          </a:lstStyle>
          <a:p>
            <a:pPr lvl="0"/>
            <a:r>
              <a:rPr lang="en-GB" noProof="0" dirty="0"/>
              <a:t>Click to add Agenda point, ENTER + TAB for level red</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78138376-2491-4831-84F7-D282D28974D8}"/>
              </a:ext>
            </a:extLst>
          </p:cNvPr>
          <p:cNvSpPr>
            <a:spLocks noGrp="1"/>
          </p:cNvSpPr>
          <p:nvPr>
            <p:ph type="dt" sz="half" idx="14"/>
          </p:nvPr>
        </p:nvSpPr>
        <p:spPr/>
        <p:txBody>
          <a:bodyPr/>
          <a:lstStyle/>
          <a:p>
            <a:fld id="{96639875-BEB3-45DB-8B9D-C45BB6D4FEFB}" type="datetime3">
              <a:rPr lang="en-GB" smtClean="0"/>
              <a:t>19 October, 2020</a:t>
            </a:fld>
            <a:endParaRPr lang="en-GB" dirty="0"/>
          </a:p>
        </p:txBody>
      </p:sp>
      <p:sp>
        <p:nvSpPr>
          <p:cNvPr id="4" name="Footer Placeholder 3">
            <a:extLst>
              <a:ext uri="{FF2B5EF4-FFF2-40B4-BE49-F238E27FC236}">
                <a16:creationId xmlns:a16="http://schemas.microsoft.com/office/drawing/2014/main" id="{18E8BA19-2A5D-443F-8FEC-13004ABAFF0F}"/>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5743D018-70C1-4E73-9EEE-A39C14CE66ED}"/>
              </a:ext>
            </a:extLst>
          </p:cNvPr>
          <p:cNvSpPr>
            <a:spLocks noGrp="1"/>
          </p:cNvSpPr>
          <p:nvPr>
            <p:ph type="sldNum" sz="quarter" idx="16"/>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19831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1122363"/>
            <a:ext cx="8285165" cy="2387600"/>
          </a:xfrm>
        </p:spPr>
        <p:txBody>
          <a:bodyPr anchor="b"/>
          <a:lstStyle>
            <a:lvl1pPr algn="l">
              <a:defRPr sz="60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39750" y="3602038"/>
            <a:ext cx="8285164" cy="1655762"/>
          </a:xfrm>
        </p:spPr>
        <p:txBody>
          <a:bodyPr/>
          <a:lstStyle>
            <a:lvl1pPr marL="0" indent="0" algn="l">
              <a:spcBef>
                <a:spcPts val="0"/>
              </a:spcBef>
              <a:buFont typeface="Arial" panose="020B0604020202020204" pitchFamily="34" charset="0"/>
              <a:buChar char="​"/>
              <a:defRPr sz="24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subtitle</a:t>
            </a:r>
          </a:p>
          <a:p>
            <a:pPr lvl="1"/>
            <a:endParaRPr lang="en-GB" dirty="0"/>
          </a:p>
        </p:txBody>
      </p:sp>
      <p:pic>
        <p:nvPicPr>
          <p:cNvPr id="4" name="Logo">
            <a:extLst>
              <a:ext uri="{FF2B5EF4-FFF2-40B4-BE49-F238E27FC236}">
                <a16:creationId xmlns:a16="http://schemas.microsoft.com/office/drawing/2014/main" id="{10822E5F-C0D4-49F3-BE59-6EFDA8F1B2D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sp>
        <p:nvSpPr>
          <p:cNvPr id="11" name="Date Placeholder 3" hidden="1">
            <a:extLst>
              <a:ext uri="{FF2B5EF4-FFF2-40B4-BE49-F238E27FC236}">
                <a16:creationId xmlns:a16="http://schemas.microsoft.com/office/drawing/2014/main" id="{8C6309B5-E411-4760-8033-3BD0A2B77B12}"/>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EB5E28FF-0032-4D39-9016-E16881C17089}" type="datetime3">
              <a:rPr lang="en-GB" smtClean="0"/>
              <a:t>19 October, 2020</a:t>
            </a:fld>
            <a:endParaRPr lang="en-GB" dirty="0"/>
          </a:p>
        </p:txBody>
      </p:sp>
      <p:sp>
        <p:nvSpPr>
          <p:cNvPr id="12" name="Footer Placeholder 4" hidden="1">
            <a:extLst>
              <a:ext uri="{FF2B5EF4-FFF2-40B4-BE49-F238E27FC236}">
                <a16:creationId xmlns:a16="http://schemas.microsoft.com/office/drawing/2014/main" id="{93DD3470-0D4B-46AF-A2BB-FDCA617BEC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7C5DAE32-B50F-46BF-BDC3-3A2485ED26F3}"/>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9713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1122363"/>
            <a:ext cx="8285165" cy="2387600"/>
          </a:xfrm>
        </p:spPr>
        <p:txBody>
          <a:bodyPr anchor="b"/>
          <a:lstStyle>
            <a:lvl1pPr algn="l">
              <a:defRPr sz="60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39750" y="3602038"/>
            <a:ext cx="8285164" cy="1655762"/>
          </a:xfrm>
        </p:spPr>
        <p:txBody>
          <a:bodyPr/>
          <a:lstStyle>
            <a:lvl1pPr marL="0" indent="0" algn="l">
              <a:spcBef>
                <a:spcPts val="0"/>
              </a:spcBef>
              <a:buFont typeface="Arial" panose="020B0604020202020204" pitchFamily="34" charset="0"/>
              <a:buChar char="​"/>
              <a:defRPr sz="24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subtitle</a:t>
            </a:r>
          </a:p>
          <a:p>
            <a:pPr lvl="1"/>
            <a:endParaRPr lang="en-GB" dirty="0"/>
          </a:p>
        </p:txBody>
      </p:sp>
      <p:pic>
        <p:nvPicPr>
          <p:cNvPr id="4" name="Logo">
            <a:extLst>
              <a:ext uri="{FF2B5EF4-FFF2-40B4-BE49-F238E27FC236}">
                <a16:creationId xmlns:a16="http://schemas.microsoft.com/office/drawing/2014/main" id="{725EEB06-6E32-4141-9C5C-D4C836131B0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sp>
        <p:nvSpPr>
          <p:cNvPr id="11" name="Date Placeholder 3" hidden="1">
            <a:extLst>
              <a:ext uri="{FF2B5EF4-FFF2-40B4-BE49-F238E27FC236}">
                <a16:creationId xmlns:a16="http://schemas.microsoft.com/office/drawing/2014/main" id="{8C6309B5-E411-4760-8033-3BD0A2B77B12}"/>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EB5E28FF-0032-4D39-9016-E16881C17089}" type="datetime3">
              <a:rPr lang="en-GB" smtClean="0"/>
              <a:t>19 October, 2020</a:t>
            </a:fld>
            <a:endParaRPr lang="en-GB" dirty="0"/>
          </a:p>
        </p:txBody>
      </p:sp>
      <p:sp>
        <p:nvSpPr>
          <p:cNvPr id="12" name="Footer Placeholder 4" hidden="1">
            <a:extLst>
              <a:ext uri="{FF2B5EF4-FFF2-40B4-BE49-F238E27FC236}">
                <a16:creationId xmlns:a16="http://schemas.microsoft.com/office/drawing/2014/main" id="{93DD3470-0D4B-46AF-A2BB-FDCA617BEC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7C5DAE32-B50F-46BF-BDC3-3A2485ED26F3}"/>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11492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C">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39749" y="1122363"/>
            <a:ext cx="8285165" cy="2387600"/>
          </a:xfrm>
        </p:spPr>
        <p:txBody>
          <a:bodyPr anchor="b"/>
          <a:lstStyle>
            <a:lvl1pPr algn="l">
              <a:defRPr sz="60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39750" y="3602038"/>
            <a:ext cx="8285164" cy="1655762"/>
          </a:xfrm>
        </p:spPr>
        <p:txBody>
          <a:bodyPr/>
          <a:lstStyle>
            <a:lvl1pPr marL="0" indent="0" algn="l">
              <a:spcBef>
                <a:spcPts val="0"/>
              </a:spcBef>
              <a:buFont typeface="Arial" panose="020B0604020202020204" pitchFamily="34" charset="0"/>
              <a:buChar char="​"/>
              <a:defRPr sz="24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subtitle</a:t>
            </a:r>
          </a:p>
          <a:p>
            <a:pPr lvl="1"/>
            <a:endParaRPr lang="en-GB" dirty="0"/>
          </a:p>
        </p:txBody>
      </p:sp>
      <p:pic>
        <p:nvPicPr>
          <p:cNvPr id="4" name="Logo">
            <a:extLst>
              <a:ext uri="{FF2B5EF4-FFF2-40B4-BE49-F238E27FC236}">
                <a16:creationId xmlns:a16="http://schemas.microsoft.com/office/drawing/2014/main" id="{EE7A7FD1-01DC-46D4-9281-7CA783B5476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749" y="6348347"/>
            <a:ext cx="1501125" cy="183254"/>
          </a:xfrm>
          <a:prstGeom prst="rect">
            <a:avLst/>
          </a:prstGeom>
        </p:spPr>
      </p:pic>
      <p:sp>
        <p:nvSpPr>
          <p:cNvPr id="11" name="Date Placeholder 3" hidden="1">
            <a:extLst>
              <a:ext uri="{FF2B5EF4-FFF2-40B4-BE49-F238E27FC236}">
                <a16:creationId xmlns:a16="http://schemas.microsoft.com/office/drawing/2014/main" id="{8C6309B5-E411-4760-8033-3BD0A2B77B12}"/>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EB5E28FF-0032-4D39-9016-E16881C17089}" type="datetime3">
              <a:rPr lang="en-GB" smtClean="0"/>
              <a:t>19 October, 2020</a:t>
            </a:fld>
            <a:endParaRPr lang="en-GB" dirty="0"/>
          </a:p>
        </p:txBody>
      </p:sp>
      <p:sp>
        <p:nvSpPr>
          <p:cNvPr id="12" name="Footer Placeholder 4" hidden="1">
            <a:extLst>
              <a:ext uri="{FF2B5EF4-FFF2-40B4-BE49-F238E27FC236}">
                <a16:creationId xmlns:a16="http://schemas.microsoft.com/office/drawing/2014/main" id="{93DD3470-0D4B-46AF-A2BB-FDCA617BEC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7C5DAE32-B50F-46BF-BDC3-3A2485ED26F3}"/>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67146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4237AB62-0FC6-415C-ADCE-C7715F8CDD68}"/>
              </a:ext>
            </a:extLst>
          </p:cNvPr>
          <p:cNvSpPr>
            <a:spLocks noGrp="1"/>
          </p:cNvSpPr>
          <p:nvPr>
            <p:ph type="dt" sz="half" idx="10"/>
          </p:nvPr>
        </p:nvSpPr>
        <p:spPr/>
        <p:txBody>
          <a:bodyPr/>
          <a:lstStyle/>
          <a:p>
            <a:fld id="{96639875-BEB3-45DB-8B9D-C45BB6D4FEFB}" type="datetime3">
              <a:rPr lang="en-GB" smtClean="0"/>
              <a:t>19 October, 2020</a:t>
            </a:fld>
            <a:endParaRPr lang="en-GB" dirty="0"/>
          </a:p>
        </p:txBody>
      </p:sp>
      <p:sp>
        <p:nvSpPr>
          <p:cNvPr id="5" name="Footer Placeholder 4">
            <a:extLst>
              <a:ext uri="{FF2B5EF4-FFF2-40B4-BE49-F238E27FC236}">
                <a16:creationId xmlns:a16="http://schemas.microsoft.com/office/drawing/2014/main" id="{6C348077-BAF4-4FED-B88E-C557D71F88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3F36E4-8C46-4AB0-A85B-7E2DCC59991B}"/>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AD8BAB-0D49-4517-9FBC-8D7D7B7D46A4}"/>
              </a:ext>
            </a:extLst>
          </p:cNvPr>
          <p:cNvSpPr/>
          <p:nvPr userDrawn="1"/>
        </p:nvSpPr>
        <p:spPr>
          <a:xfrm>
            <a:off x="6183313" y="-1"/>
            <a:ext cx="6008686" cy="685799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39749" y="539750"/>
            <a:ext cx="11109600" cy="808283"/>
          </a:xfrm>
        </p:spPr>
        <p:txBody>
          <a:bodyPr/>
          <a:lstStyle/>
          <a:p>
            <a:r>
              <a:rPr lang="en-GB" noProof="0" dirty="0"/>
              <a:t>Click to add title</a:t>
            </a:r>
          </a:p>
        </p:txBody>
      </p:sp>
      <p:sp>
        <p:nvSpPr>
          <p:cNvPr id="3" name="Content Placeholder 2"/>
          <p:cNvSpPr>
            <a:spLocks noGrp="1"/>
          </p:cNvSpPr>
          <p:nvPr>
            <p:ph idx="1" hasCustomPrompt="1"/>
          </p:nvPr>
        </p:nvSpPr>
        <p:spPr>
          <a:xfrm>
            <a:off x="539749" y="1348033"/>
            <a:ext cx="5011200" cy="4675695"/>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638149" y="1348033"/>
            <a:ext cx="5011200" cy="4675695"/>
          </a:xfrm>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defRPr>
                <a:solidFill>
                  <a:schemeClr val="accent1"/>
                </a:solidFill>
              </a:defRPr>
            </a:lvl4pPr>
            <a:lvl5pPr>
              <a:defRPr>
                <a:solidFill>
                  <a:schemeClr val="accent1"/>
                </a:solidFill>
              </a:defRPr>
            </a:lvl5pPr>
            <a:lvl6pPr>
              <a:buClr>
                <a:schemeClr val="accent1"/>
              </a:buCl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7" name="Date Placeholder 16">
            <a:extLst>
              <a:ext uri="{FF2B5EF4-FFF2-40B4-BE49-F238E27FC236}">
                <a16:creationId xmlns:a16="http://schemas.microsoft.com/office/drawing/2014/main" id="{A84F29D6-EE2C-442B-B2F9-21A2A38FE184}"/>
              </a:ext>
            </a:extLst>
          </p:cNvPr>
          <p:cNvSpPr>
            <a:spLocks noGrp="1"/>
          </p:cNvSpPr>
          <p:nvPr>
            <p:ph type="dt" sz="half" idx="10"/>
          </p:nvPr>
        </p:nvSpPr>
        <p:spPr/>
        <p:txBody>
          <a:bodyPr/>
          <a:lstStyle/>
          <a:p>
            <a:fld id="{96639875-BEB3-45DB-8B9D-C45BB6D4FEFB}" type="datetime3">
              <a:rPr lang="en-GB" smtClean="0"/>
              <a:t>19 October, 2020</a:t>
            </a:fld>
            <a:endParaRPr lang="en-GB" dirty="0"/>
          </a:p>
        </p:txBody>
      </p:sp>
      <p:sp>
        <p:nvSpPr>
          <p:cNvPr id="18" name="Footer Placeholder 17">
            <a:extLst>
              <a:ext uri="{FF2B5EF4-FFF2-40B4-BE49-F238E27FC236}">
                <a16:creationId xmlns:a16="http://schemas.microsoft.com/office/drawing/2014/main" id="{97926190-0A79-44CA-BE45-F34867E001FB}"/>
              </a:ext>
            </a:extLst>
          </p:cNvPr>
          <p:cNvSpPr>
            <a:spLocks noGrp="1"/>
          </p:cNvSpPr>
          <p:nvPr>
            <p:ph type="ftr" sz="quarter" idx="11"/>
          </p:nvPr>
        </p:nvSpPr>
        <p:spPr/>
        <p:txBody>
          <a:bodyPr/>
          <a:lstStyle/>
          <a:p>
            <a:endParaRPr lang="en-GB" dirty="0"/>
          </a:p>
        </p:txBody>
      </p:sp>
      <p:sp>
        <p:nvSpPr>
          <p:cNvPr id="19" name="Slide Number Placeholder 18">
            <a:extLst>
              <a:ext uri="{FF2B5EF4-FFF2-40B4-BE49-F238E27FC236}">
                <a16:creationId xmlns:a16="http://schemas.microsoft.com/office/drawing/2014/main" id="{2568926C-D0E7-4FEB-B953-BC2EE5F2BEB9}"/>
              </a:ext>
            </a:extLst>
          </p:cNvPr>
          <p:cNvSpPr>
            <a:spLocks noGrp="1"/>
          </p:cNvSpPr>
          <p:nvPr>
            <p:ph type="sldNum" sz="quarter" idx="12"/>
          </p:nvPr>
        </p:nvSpPr>
        <p:spPr/>
        <p:txBody>
          <a:bodyPr/>
          <a:lstStyle/>
          <a:p>
            <a:r>
              <a:rPr lang="en-GB" dirty="0"/>
              <a:t>Slide </a:t>
            </a:r>
            <a:fld id="{23AA811B-2EBD-4900-905E-5BE206449611}" type="slidenum">
              <a:rPr lang="en-GB" smtClean="0"/>
              <a:pPr/>
              <a:t>‹#›</a:t>
            </a:fld>
            <a:endParaRPr lang="en-GB" dirty="0"/>
          </a:p>
        </p:txBody>
      </p:sp>
    </p:spTree>
    <p:extLst>
      <p:ext uri="{BB962C8B-B14F-4D97-AF65-F5344CB8AC3E}">
        <p14:creationId xmlns:p14="http://schemas.microsoft.com/office/powerpoint/2010/main" val="137092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49" y="539750"/>
            <a:ext cx="11109600" cy="808283"/>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539749" y="1348033"/>
            <a:ext cx="11109600" cy="4675695"/>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 Infographic</a:t>
            </a:r>
          </a:p>
        </p:txBody>
      </p:sp>
      <p:pic>
        <p:nvPicPr>
          <p:cNvPr id="46" name="Logo">
            <a:extLst>
              <a:ext uri="{FF2B5EF4-FFF2-40B4-BE49-F238E27FC236}">
                <a16:creationId xmlns:a16="http://schemas.microsoft.com/office/drawing/2014/main" id="{07B00386-12D9-461A-880A-C4ECA6D6109C}"/>
              </a:ext>
            </a:extLst>
          </p:cNvPr>
          <p:cNvPicPr>
            <a:picLocks noChangeAspect="1"/>
          </p:cNvPicPr>
          <p:nvPr userDrawn="1"/>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p:blipFill>
        <p:spPr>
          <a:xfrm>
            <a:off x="539750" y="6348347"/>
            <a:ext cx="1501123" cy="183254"/>
          </a:xfrm>
          <a:prstGeom prst="rect">
            <a:avLst/>
          </a:prstGeom>
        </p:spPr>
      </p:pic>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369067" y="6279338"/>
            <a:ext cx="2633271" cy="216000"/>
          </a:xfrm>
          <a:prstGeom prst="rect">
            <a:avLst/>
          </a:prstGeom>
        </p:spPr>
        <p:txBody>
          <a:bodyPr vert="horz" lIns="0" tIns="0" rIns="0" bIns="0" rtlCol="0" anchor="b" anchorCtr="0"/>
          <a:lstStyle>
            <a:lvl1pPr algn="l">
              <a:defRPr lang="en-GB" sz="800" b="0" kern="1200" smtClean="0">
                <a:solidFill>
                  <a:schemeClr val="tx1"/>
                </a:solidFill>
                <a:latin typeface="+mj-lt"/>
                <a:ea typeface="+mn-ea"/>
                <a:cs typeface="+mn-cs"/>
              </a:defRPr>
            </a:lvl1pPr>
          </a:lstStyle>
          <a:p>
            <a:fld id="{96639875-BEB3-45DB-8B9D-C45BB6D4FEFB}" type="datetime3">
              <a:rPr lang="en-GB" smtClean="0"/>
              <a:t>19 October, 2020</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7123112" y="6279338"/>
            <a:ext cx="3582987" cy="216000"/>
          </a:xfrm>
          <a:prstGeom prst="rect">
            <a:avLst/>
          </a:prstGeom>
        </p:spPr>
        <p:txBody>
          <a:bodyPr vert="horz" lIns="0" tIns="0" rIns="0" bIns="0" rtlCol="0" anchor="b" anchorCtr="0"/>
          <a:lstStyle>
            <a:lvl1pPr algn="r">
              <a:defRPr lang="en-GB" sz="800" b="0" kern="1200" dirty="0">
                <a:solidFill>
                  <a:schemeClr val="tx1"/>
                </a:solidFill>
                <a:latin typeface="+mj-lt"/>
                <a:ea typeface="+mn-ea"/>
                <a:cs typeface="+mn-cs"/>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885488" y="6279338"/>
            <a:ext cx="762000" cy="216000"/>
          </a:xfrm>
          <a:prstGeom prst="rect">
            <a:avLst/>
          </a:prstGeom>
        </p:spPr>
        <p:txBody>
          <a:bodyPr vert="horz" lIns="0" tIns="0" rIns="0" bIns="0" rtlCol="0" anchor="b" anchorCtr="0"/>
          <a:lstStyle>
            <a:lvl1pPr algn="r">
              <a:defRPr sz="800" b="0">
                <a:solidFill>
                  <a:schemeClr val="tx1"/>
                </a:solidFill>
                <a:latin typeface="+mj-lt"/>
              </a:defRPr>
            </a:lvl1pPr>
          </a:lstStyle>
          <a:p>
            <a:r>
              <a:rPr lang="en-GB" dirty="0"/>
              <a:t>Slide </a:t>
            </a:r>
            <a:fld id="{23AA811B-2EBD-4900-905E-5BE206449611}" type="slidenum">
              <a:rPr lang="en-GB" smtClean="0"/>
              <a:pPr/>
              <a:t>‹#›</a:t>
            </a:fld>
            <a:endParaRPr lang="en-GB" dirty="0"/>
          </a:p>
        </p:txBody>
      </p:sp>
      <p:grpSp>
        <p:nvGrpSpPr>
          <p:cNvPr id="44" name="Group 43" hidden="1">
            <a:extLst>
              <a:ext uri="{FF2B5EF4-FFF2-40B4-BE49-F238E27FC236}">
                <a16:creationId xmlns:a16="http://schemas.microsoft.com/office/drawing/2014/main" id="{DC4C0647-1FEC-48E6-96F3-37F6F2073908}"/>
              </a:ext>
            </a:extLst>
          </p:cNvPr>
          <p:cNvGrpSpPr/>
          <p:nvPr userDrawn="1"/>
        </p:nvGrpSpPr>
        <p:grpSpPr>
          <a:xfrm>
            <a:off x="539749" y="539750"/>
            <a:ext cx="11107739" cy="5927038"/>
            <a:chOff x="539749" y="539750"/>
            <a:chExt cx="11107739" cy="5927038"/>
          </a:xfrm>
        </p:grpSpPr>
        <p:sp>
          <p:nvSpPr>
            <p:cNvPr id="31" name="Rectangle 30">
              <a:extLst>
                <a:ext uri="{FF2B5EF4-FFF2-40B4-BE49-F238E27FC236}">
                  <a16:creationId xmlns:a16="http://schemas.microsoft.com/office/drawing/2014/main" id="{39822A24-FF74-42C8-88CB-DAE3909A845F}"/>
                </a:ext>
              </a:extLst>
            </p:cNvPr>
            <p:cNvSpPr/>
            <p:nvPr userDrawn="1"/>
          </p:nvSpPr>
          <p:spPr>
            <a:xfrm>
              <a:off x="1480415"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2" name="Rectangle 31">
              <a:extLst>
                <a:ext uri="{FF2B5EF4-FFF2-40B4-BE49-F238E27FC236}">
                  <a16:creationId xmlns:a16="http://schemas.microsoft.com/office/drawing/2014/main" id="{B6FD90CB-962E-4215-B604-1115247E27D8}"/>
                </a:ext>
              </a:extLst>
            </p:cNvPr>
            <p:cNvSpPr/>
            <p:nvPr userDrawn="1"/>
          </p:nvSpPr>
          <p:spPr>
            <a:xfrm>
              <a:off x="539749"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3" name="Rectangle 32">
              <a:extLst>
                <a:ext uri="{FF2B5EF4-FFF2-40B4-BE49-F238E27FC236}">
                  <a16:creationId xmlns:a16="http://schemas.microsoft.com/office/drawing/2014/main" id="{AC574384-422F-4A6E-A190-6234D1003D50}"/>
                </a:ext>
              </a:extLst>
            </p:cNvPr>
            <p:cNvSpPr/>
            <p:nvPr userDrawn="1"/>
          </p:nvSpPr>
          <p:spPr>
            <a:xfrm>
              <a:off x="2421081"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4" name="Rectangle 33">
              <a:extLst>
                <a:ext uri="{FF2B5EF4-FFF2-40B4-BE49-F238E27FC236}">
                  <a16:creationId xmlns:a16="http://schemas.microsoft.com/office/drawing/2014/main" id="{4CB0264C-6BFD-4221-AFDF-4D0A547B80B5}"/>
                </a:ext>
              </a:extLst>
            </p:cNvPr>
            <p:cNvSpPr/>
            <p:nvPr userDrawn="1"/>
          </p:nvSpPr>
          <p:spPr>
            <a:xfrm>
              <a:off x="3361747"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5" name="Rectangle 34">
              <a:extLst>
                <a:ext uri="{FF2B5EF4-FFF2-40B4-BE49-F238E27FC236}">
                  <a16:creationId xmlns:a16="http://schemas.microsoft.com/office/drawing/2014/main" id="{2DCD53EE-90E8-4206-B051-BF42CA2D2DF9}"/>
                </a:ext>
              </a:extLst>
            </p:cNvPr>
            <p:cNvSpPr/>
            <p:nvPr userDrawn="1"/>
          </p:nvSpPr>
          <p:spPr>
            <a:xfrm>
              <a:off x="4302413"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6" name="Rectangle 35">
              <a:extLst>
                <a:ext uri="{FF2B5EF4-FFF2-40B4-BE49-F238E27FC236}">
                  <a16:creationId xmlns:a16="http://schemas.microsoft.com/office/drawing/2014/main" id="{636B265B-A155-468D-9F72-47E7715B4CB6}"/>
                </a:ext>
              </a:extLst>
            </p:cNvPr>
            <p:cNvSpPr/>
            <p:nvPr userDrawn="1"/>
          </p:nvSpPr>
          <p:spPr>
            <a:xfrm>
              <a:off x="5243079"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7" name="Rectangle 36">
              <a:extLst>
                <a:ext uri="{FF2B5EF4-FFF2-40B4-BE49-F238E27FC236}">
                  <a16:creationId xmlns:a16="http://schemas.microsoft.com/office/drawing/2014/main" id="{7A7FF18B-2E4C-4F7C-ACB7-E8DCD1038E0F}"/>
                </a:ext>
              </a:extLst>
            </p:cNvPr>
            <p:cNvSpPr/>
            <p:nvPr userDrawn="1"/>
          </p:nvSpPr>
          <p:spPr>
            <a:xfrm>
              <a:off x="6183745"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8" name="Rectangle 37">
              <a:extLst>
                <a:ext uri="{FF2B5EF4-FFF2-40B4-BE49-F238E27FC236}">
                  <a16:creationId xmlns:a16="http://schemas.microsoft.com/office/drawing/2014/main" id="{AB859181-50EA-4D7E-B641-420ED09F0364}"/>
                </a:ext>
              </a:extLst>
            </p:cNvPr>
            <p:cNvSpPr/>
            <p:nvPr userDrawn="1"/>
          </p:nvSpPr>
          <p:spPr>
            <a:xfrm>
              <a:off x="7124411"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9" name="Rectangle 38">
              <a:extLst>
                <a:ext uri="{FF2B5EF4-FFF2-40B4-BE49-F238E27FC236}">
                  <a16:creationId xmlns:a16="http://schemas.microsoft.com/office/drawing/2014/main" id="{43CBB463-4A05-4ADA-AAA2-35F8E1096176}"/>
                </a:ext>
              </a:extLst>
            </p:cNvPr>
            <p:cNvSpPr/>
            <p:nvPr userDrawn="1"/>
          </p:nvSpPr>
          <p:spPr>
            <a:xfrm>
              <a:off x="8065077"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40" name="Rectangle 39">
              <a:extLst>
                <a:ext uri="{FF2B5EF4-FFF2-40B4-BE49-F238E27FC236}">
                  <a16:creationId xmlns:a16="http://schemas.microsoft.com/office/drawing/2014/main" id="{60EF3B96-9EDD-486E-8CBE-940182690623}"/>
                </a:ext>
              </a:extLst>
            </p:cNvPr>
            <p:cNvSpPr/>
            <p:nvPr userDrawn="1"/>
          </p:nvSpPr>
          <p:spPr>
            <a:xfrm>
              <a:off x="9005743"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41" name="Rectangle 40">
              <a:extLst>
                <a:ext uri="{FF2B5EF4-FFF2-40B4-BE49-F238E27FC236}">
                  <a16:creationId xmlns:a16="http://schemas.microsoft.com/office/drawing/2014/main" id="{F4EF04B4-47E7-4ACA-8566-2313C54C4270}"/>
                </a:ext>
              </a:extLst>
            </p:cNvPr>
            <p:cNvSpPr/>
            <p:nvPr userDrawn="1"/>
          </p:nvSpPr>
          <p:spPr>
            <a:xfrm>
              <a:off x="9946409"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42" name="Rectangle 41">
              <a:extLst>
                <a:ext uri="{FF2B5EF4-FFF2-40B4-BE49-F238E27FC236}">
                  <a16:creationId xmlns:a16="http://schemas.microsoft.com/office/drawing/2014/main" id="{8692A855-8393-4B5B-B93B-568189F974E8}"/>
                </a:ext>
              </a:extLst>
            </p:cNvPr>
            <p:cNvSpPr/>
            <p:nvPr userDrawn="1"/>
          </p:nvSpPr>
          <p:spPr>
            <a:xfrm>
              <a:off x="10887074" y="539750"/>
              <a:ext cx="760414" cy="592703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1" r:id="rId2"/>
    <p:sldLayoutId id="2147483762" r:id="rId3"/>
    <p:sldLayoutId id="2147483737" r:id="rId4"/>
    <p:sldLayoutId id="2147483731" r:id="rId5"/>
    <p:sldLayoutId id="2147483763" r:id="rId6"/>
    <p:sldLayoutId id="2147483764" r:id="rId7"/>
    <p:sldLayoutId id="2147483732" r:id="rId8"/>
    <p:sldLayoutId id="2147483755" r:id="rId9"/>
    <p:sldLayoutId id="2147483765" r:id="rId10"/>
    <p:sldLayoutId id="2147483757" r:id="rId11"/>
    <p:sldLayoutId id="2147483766" r:id="rId12"/>
    <p:sldLayoutId id="2147483767" r:id="rId13"/>
    <p:sldLayoutId id="2147483768" r:id="rId14"/>
    <p:sldLayoutId id="2147483769" r:id="rId15"/>
    <p:sldLayoutId id="2147483773" r:id="rId16"/>
    <p:sldLayoutId id="2147483771" r:id="rId17"/>
    <p:sldLayoutId id="2147483772" r:id="rId18"/>
    <p:sldLayoutId id="2147483774" r:id="rId19"/>
    <p:sldLayoutId id="2147483743" r:id="rId20"/>
    <p:sldLayoutId id="2147483744" r:id="rId21"/>
    <p:sldLayoutId id="2147483760" r:id="rId22"/>
    <p:sldLayoutId id="2147483751" r:id="rId23"/>
  </p:sldLayoutIdLst>
  <p:hf hdr="0" ftr="0" dt="0"/>
  <p:txStyles>
    <p:titleStyle>
      <a:lvl1pPr algn="l" defTabSz="914400" rtl="0" eaLnBrk="1" latinLnBrk="0" hangingPunct="1">
        <a:lnSpc>
          <a:spcPct val="83000"/>
        </a:lnSpc>
        <a:spcBef>
          <a:spcPct val="0"/>
        </a:spcBef>
        <a:buNone/>
        <a:defRPr sz="2400" b="0" kern="1200">
          <a:solidFill>
            <a:schemeClr val="accent2"/>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Clr>
          <a:schemeClr val="accent2"/>
        </a:buClr>
        <a:buFont typeface="Montserrat" panose="00000500000000000000" pitchFamily="50"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600"/>
        </a:spcAft>
        <a:buClr>
          <a:srgbClr val="A1A1A1"/>
        </a:buClr>
        <a:buFont typeface="Montserrat" panose="00000500000000000000" pitchFamily="50"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accent2"/>
          </a:solidFill>
          <a:latin typeface="+mj-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j-lt"/>
          <a:ea typeface="+mn-ea"/>
          <a:cs typeface="+mn-cs"/>
        </a:defRPr>
      </a:lvl5pPr>
      <a:lvl6pPr marL="252000" indent="-252000" algn="l" defTabSz="914400" rtl="0" eaLnBrk="1" latinLnBrk="0" hangingPunct="1">
        <a:lnSpc>
          <a:spcPct val="90000"/>
        </a:lnSpc>
        <a:spcBef>
          <a:spcPts val="0"/>
        </a:spcBef>
        <a:spcAft>
          <a:spcPts val="1200"/>
        </a:spcAft>
        <a:buClr>
          <a:schemeClr val="accent2"/>
        </a:buClr>
        <a:buFont typeface="+mj-lt"/>
        <a:buAutoNum type="arabicPeriod"/>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baseline="0">
          <a:solidFill>
            <a:schemeClr val="accent1"/>
          </a:solidFill>
          <a:latin typeface="+mj-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kern="1200" baseline="0">
          <a:solidFill>
            <a:schemeClr val="accent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72" userDrawn="1">
          <p15:clr>
            <a:srgbClr val="F26B43"/>
          </p15:clr>
        </p15:guide>
        <p15:guide id="2" pos="6151" userDrawn="1">
          <p15:clr>
            <a:srgbClr val="F26B43"/>
          </p15:clr>
        </p15:guide>
        <p15:guide id="3" orient="horz" pos="340" userDrawn="1">
          <p15:clr>
            <a:srgbClr val="F26B43"/>
          </p15:clr>
        </p15:guide>
        <p15:guide id="4" orient="horz" pos="4073" userDrawn="1">
          <p15:clr>
            <a:srgbClr val="F26B43"/>
          </p15:clr>
        </p15:guide>
        <p15:guide id="5" pos="3302" userDrawn="1">
          <p15:clr>
            <a:srgbClr val="F26B43"/>
          </p15:clr>
        </p15:guide>
        <p15:guide id="6" pos="3781" userDrawn="1">
          <p15:clr>
            <a:srgbClr val="F26B43"/>
          </p15:clr>
        </p15:guide>
        <p15:guide id="7" pos="6265" userDrawn="1">
          <p15:clr>
            <a:srgbClr val="F26B43"/>
          </p15:clr>
        </p15:guide>
        <p15:guide id="8" pos="6744" userDrawn="1">
          <p15:clr>
            <a:srgbClr val="F26B43"/>
          </p15:clr>
        </p15:guide>
        <p15:guide id="9" pos="2117" userDrawn="1">
          <p15:clr>
            <a:srgbClr val="F26B43"/>
          </p15:clr>
        </p15:guide>
        <p15:guide id="10" pos="2596" userDrawn="1">
          <p15:clr>
            <a:srgbClr val="F26B43"/>
          </p15:clr>
        </p15:guide>
        <p15:guide id="11" pos="1525" userDrawn="1">
          <p15:clr>
            <a:srgbClr val="F26B43"/>
          </p15:clr>
        </p15:guide>
        <p15:guide id="12" pos="2004" userDrawn="1">
          <p15:clr>
            <a:srgbClr val="F26B43"/>
          </p15:clr>
        </p15:guide>
        <p15:guide id="13" pos="3895" userDrawn="1">
          <p15:clr>
            <a:srgbClr val="F26B43"/>
          </p15:clr>
        </p15:guide>
        <p15:guide id="14" pos="4374" userDrawn="1">
          <p15:clr>
            <a:srgbClr val="F26B43"/>
          </p15:clr>
        </p15:guide>
        <p15:guide id="15" pos="4487" userDrawn="1">
          <p15:clr>
            <a:srgbClr val="F26B43"/>
          </p15:clr>
        </p15:guide>
        <p15:guide id="16" pos="4966" userDrawn="1">
          <p15:clr>
            <a:srgbClr val="F26B43"/>
          </p15:clr>
        </p15:guide>
        <p15:guide id="17" pos="5080" userDrawn="1">
          <p15:clr>
            <a:srgbClr val="F26B43"/>
          </p15:clr>
        </p15:guide>
        <p15:guide id="18" pos="5559" userDrawn="1">
          <p15:clr>
            <a:srgbClr val="F26B43"/>
          </p15:clr>
        </p15:guide>
        <p15:guide id="19" pos="2710" userDrawn="1">
          <p15:clr>
            <a:srgbClr val="F26B43"/>
          </p15:clr>
        </p15:guide>
        <p15:guide id="20" pos="3189" userDrawn="1">
          <p15:clr>
            <a:srgbClr val="F26B43"/>
          </p15:clr>
        </p15:guide>
        <p15:guide id="21" pos="932" userDrawn="1">
          <p15:clr>
            <a:srgbClr val="F26B43"/>
          </p15:clr>
        </p15:guide>
        <p15:guide id="22" pos="1411" userDrawn="1">
          <p15:clr>
            <a:srgbClr val="F26B43"/>
          </p15:clr>
        </p15:guide>
        <p15:guide id="23" pos="339" userDrawn="1">
          <p15:clr>
            <a:srgbClr val="F26B43"/>
          </p15:clr>
        </p15:guide>
        <p15:guide id="24" pos="819" userDrawn="1">
          <p15:clr>
            <a:srgbClr val="F26B43"/>
          </p15:clr>
        </p15:guide>
        <p15:guide id="25" pos="6857" userDrawn="1">
          <p15:clr>
            <a:srgbClr val="F26B43"/>
          </p15:clr>
        </p15:guide>
        <p15:guide id="26" pos="7337" userDrawn="1">
          <p15:clr>
            <a:srgbClr val="F26B43"/>
          </p15:clr>
        </p15:guide>
        <p15:guide id="28" orient="horz" pos="849" userDrawn="1">
          <p15:clr>
            <a:srgbClr val="F26B43"/>
          </p15:clr>
        </p15:guide>
        <p15:guide id="29" orient="horz" pos="37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org/en/universal-declaration-human-right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icef.org/child-rights-convention/convention-tex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5.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8.xml"/><Relationship Id="rId6" Type="http://schemas.openxmlformats.org/officeDocument/2006/relationships/customXml" Target="../ink/ink4.xml"/><Relationship Id="rId5" Type="http://schemas.openxmlformats.org/officeDocument/2006/relationships/customXml" Target="../ink/ink3.xml"/><Relationship Id="rId10" Type="http://schemas.openxmlformats.org/officeDocument/2006/relationships/image" Target="../media/image16.png"/><Relationship Id="rId4" Type="http://schemas.openxmlformats.org/officeDocument/2006/relationships/customXml" Target="../ink/ink2.xml"/><Relationship Id="rId9" Type="http://schemas.openxmlformats.org/officeDocument/2006/relationships/customXml" Target="../ink/ink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un.org/en/universal-declaration-human-rights/" TargetMode="External"/><Relationship Id="rId2" Type="http://schemas.openxmlformats.org/officeDocument/2006/relationships/hyperlink" Target="https://www.unicef.org/child-rights-convention/convention-tex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D31FE2-3057-42C4-9216-11D24C55D663}"/>
              </a:ext>
            </a:extLst>
          </p:cNvPr>
          <p:cNvSpPr txBox="1">
            <a:spLocks noGrp="1"/>
          </p:cNvSpPr>
          <p:nvPr>
            <p:ph type="ctrTitle"/>
          </p:nvPr>
        </p:nvSpPr>
        <p:spPr/>
        <p:txBody>
          <a:bodyPr/>
          <a:lstStyle/>
          <a:p>
            <a:pPr lvl="0"/>
            <a:r>
              <a:rPr lang="en-US" dirty="0"/>
              <a:t>Extending Person-Centered </a:t>
            </a:r>
            <a:br>
              <a:rPr lang="en-US" dirty="0"/>
            </a:br>
            <a:r>
              <a:rPr lang="en-US" dirty="0"/>
              <a:t>Care to Families and Children</a:t>
            </a:r>
            <a:endParaRPr lang="en-GB" dirty="0"/>
          </a:p>
        </p:txBody>
      </p:sp>
      <p:sp>
        <p:nvSpPr>
          <p:cNvPr id="7" name="Subtitle 2">
            <a:extLst>
              <a:ext uri="{FF2B5EF4-FFF2-40B4-BE49-F238E27FC236}">
                <a16:creationId xmlns:a16="http://schemas.microsoft.com/office/drawing/2014/main" id="{7A834A47-1539-4614-B72F-9C7747264A23}"/>
              </a:ext>
            </a:extLst>
          </p:cNvPr>
          <p:cNvSpPr txBox="1">
            <a:spLocks noGrp="1"/>
          </p:cNvSpPr>
          <p:nvPr>
            <p:ph type="subTitle" idx="1"/>
          </p:nvPr>
        </p:nvSpPr>
        <p:spPr/>
        <p:txBody>
          <a:bodyPr/>
          <a:lstStyle/>
          <a:p>
            <a:r>
              <a:rPr lang="da-DK" dirty="0"/>
              <a:t>Kris English, </a:t>
            </a:r>
            <a:r>
              <a:rPr lang="da-DK" dirty="0" err="1"/>
              <a:t>PhD</a:t>
            </a:r>
            <a:endParaRPr lang="da-DK" dirty="0"/>
          </a:p>
          <a:p>
            <a:r>
              <a:rPr lang="en-US" dirty="0"/>
              <a:t>Professor Emeritus, Audiology, The University of Akron</a:t>
            </a:r>
          </a:p>
        </p:txBody>
      </p:sp>
      <p:sp>
        <p:nvSpPr>
          <p:cNvPr id="5" name="Slide Number Placeholder 4">
            <a:extLst>
              <a:ext uri="{FF2B5EF4-FFF2-40B4-BE49-F238E27FC236}">
                <a16:creationId xmlns:a16="http://schemas.microsoft.com/office/drawing/2014/main" id="{384CD0ED-DC83-43B5-9C46-7FBD897F7D20}"/>
              </a:ext>
            </a:extLst>
          </p:cNvPr>
          <p:cNvSpPr>
            <a:spLocks noGrp="1"/>
          </p:cNvSpPr>
          <p:nvPr>
            <p:ph type="sldNum" sz="quarter" idx="4"/>
          </p:nvPr>
        </p:nvSpPr>
        <p:spPr/>
        <p:txBody>
          <a:bodyPr/>
          <a:lstStyle/>
          <a:p>
            <a:fld id="{24C8C45C-947F-4981-8B3F-4F32E973C901}" type="slidenum">
              <a:rPr lang="en-GB" smtClean="0"/>
              <a:pPr/>
              <a:t>1</a:t>
            </a:fld>
            <a:endParaRPr lang="en-GB" dirty="0"/>
          </a:p>
        </p:txBody>
      </p:sp>
    </p:spTree>
    <p:extLst>
      <p:ext uri="{BB962C8B-B14F-4D97-AF65-F5344CB8AC3E}">
        <p14:creationId xmlns:p14="http://schemas.microsoft.com/office/powerpoint/2010/main" val="260341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A89AA3-67BF-43C7-809C-488E1D5685E7}"/>
              </a:ext>
            </a:extLst>
          </p:cNvPr>
          <p:cNvSpPr>
            <a:spLocks noGrp="1"/>
          </p:cNvSpPr>
          <p:nvPr>
            <p:ph type="sldNum" sz="quarter" idx="12"/>
          </p:nvPr>
        </p:nvSpPr>
        <p:spPr/>
        <p:txBody>
          <a:bodyPr/>
          <a:lstStyle/>
          <a:p>
            <a:r>
              <a:rPr lang="en-GB"/>
              <a:t>Slide </a:t>
            </a:r>
            <a:fld id="{23AA811B-2EBD-4900-905E-5BE206449611}" type="slidenum">
              <a:rPr lang="en-GB" smtClean="0"/>
              <a:pPr/>
              <a:t>10</a:t>
            </a:fld>
            <a:endParaRPr lang="en-GB" dirty="0"/>
          </a:p>
        </p:txBody>
      </p:sp>
      <p:sp>
        <p:nvSpPr>
          <p:cNvPr id="5" name="Title 1">
            <a:extLst>
              <a:ext uri="{FF2B5EF4-FFF2-40B4-BE49-F238E27FC236}">
                <a16:creationId xmlns:a16="http://schemas.microsoft.com/office/drawing/2014/main" id="{C300DF1A-EAE1-4407-A04B-15DC01D916C9}"/>
              </a:ext>
            </a:extLst>
          </p:cNvPr>
          <p:cNvSpPr>
            <a:spLocks noGrp="1"/>
          </p:cNvSpPr>
          <p:nvPr>
            <p:ph type="title"/>
          </p:nvPr>
        </p:nvSpPr>
        <p:spPr>
          <a:xfrm>
            <a:off x="539749" y="539750"/>
            <a:ext cx="11109600" cy="808283"/>
          </a:xfrm>
        </p:spPr>
        <p:txBody>
          <a:bodyPr/>
          <a:lstStyle/>
          <a:p>
            <a:r>
              <a:rPr lang="en-US" dirty="0"/>
              <a:t>Person/patient-centered care: Historical roots</a:t>
            </a:r>
            <a:endParaRPr lang="da-DK" dirty="0"/>
          </a:p>
        </p:txBody>
      </p:sp>
      <p:sp>
        <p:nvSpPr>
          <p:cNvPr id="6" name="Content Placeholder 2">
            <a:extLst>
              <a:ext uri="{FF2B5EF4-FFF2-40B4-BE49-F238E27FC236}">
                <a16:creationId xmlns:a16="http://schemas.microsoft.com/office/drawing/2014/main" id="{BD9DDDD4-28AA-4CEA-A621-C44B200A8364}"/>
              </a:ext>
            </a:extLst>
          </p:cNvPr>
          <p:cNvSpPr>
            <a:spLocks noGrp="1"/>
          </p:cNvSpPr>
          <p:nvPr>
            <p:ph idx="1"/>
          </p:nvPr>
        </p:nvSpPr>
        <p:spPr>
          <a:xfrm>
            <a:off x="539749" y="1348033"/>
            <a:ext cx="9107834" cy="4675695"/>
          </a:xfrm>
        </p:spPr>
        <p:txBody>
          <a:bodyPr/>
          <a:lstStyle/>
          <a:p>
            <a:r>
              <a:rPr lang="en-US" dirty="0"/>
              <a:t>Evolved from rejection of “medical paternalism” </a:t>
            </a:r>
          </a:p>
          <a:p>
            <a:endParaRPr lang="en-US" dirty="0"/>
          </a:p>
          <a:p>
            <a:r>
              <a:rPr lang="en-US" dirty="0"/>
              <a:t>Before 1950’s in Western medicine, clinician was sole decision-maker </a:t>
            </a:r>
          </a:p>
          <a:p>
            <a:pPr lvl="2"/>
            <a:r>
              <a:rPr lang="en-US" dirty="0"/>
              <a:t>“Doctor knows best”</a:t>
            </a:r>
          </a:p>
          <a:p>
            <a:pPr lvl="2"/>
            <a:r>
              <a:rPr lang="en-US" dirty="0"/>
              <a:t>Patients were expected to comply unquestioningly (</a:t>
            </a:r>
            <a:r>
              <a:rPr lang="en-US" dirty="0" err="1"/>
              <a:t>Emanual</a:t>
            </a:r>
            <a:r>
              <a:rPr lang="en-US" dirty="0"/>
              <a:t> &amp; </a:t>
            </a:r>
            <a:r>
              <a:rPr lang="en-US" dirty="0" err="1"/>
              <a:t>Emanual</a:t>
            </a:r>
            <a:r>
              <a:rPr lang="en-US" dirty="0"/>
              <a:t>, 1992)</a:t>
            </a:r>
          </a:p>
          <a:p>
            <a:pPr lvl="2"/>
            <a:endParaRPr lang="en-US" dirty="0"/>
          </a:p>
          <a:p>
            <a:r>
              <a:rPr lang="en-US" dirty="0"/>
              <a:t>Patients began to actively reject this model of care</a:t>
            </a:r>
          </a:p>
          <a:p>
            <a:pPr lvl="2"/>
            <a:r>
              <a:rPr lang="en-US" dirty="0"/>
              <a:t>Formalized their rights in a wide range of position statements</a:t>
            </a:r>
          </a:p>
          <a:p>
            <a:pPr lvl="2"/>
            <a:r>
              <a:rPr lang="en-US" dirty="0"/>
              <a:t>Based on </a:t>
            </a:r>
            <a:r>
              <a:rPr lang="en-US" dirty="0">
                <a:solidFill>
                  <a:schemeClr val="accent2"/>
                </a:solidFill>
                <a:hlinkClick r:id="rId3">
                  <a:extLst>
                    <a:ext uri="{A12FA001-AC4F-418D-AE19-62706E023703}">
                      <ahyp:hlinkClr xmlns:ahyp="http://schemas.microsoft.com/office/drawing/2018/hyperlinkcolor" val="tx"/>
                    </a:ext>
                  </a:extLst>
                </a:hlinkClick>
              </a:rPr>
              <a:t>World Health Organization’s Universal Declaration of Human Rights</a:t>
            </a:r>
            <a:r>
              <a:rPr lang="en-US" dirty="0"/>
              <a:t> (1948)</a:t>
            </a:r>
          </a:p>
          <a:p>
            <a:endParaRPr lang="da-DK" dirty="0"/>
          </a:p>
        </p:txBody>
      </p:sp>
    </p:spTree>
    <p:extLst>
      <p:ext uri="{BB962C8B-B14F-4D97-AF65-F5344CB8AC3E}">
        <p14:creationId xmlns:p14="http://schemas.microsoft.com/office/powerpoint/2010/main" val="336025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A89AA3-67BF-43C7-809C-488E1D5685E7}"/>
              </a:ext>
            </a:extLst>
          </p:cNvPr>
          <p:cNvSpPr>
            <a:spLocks noGrp="1"/>
          </p:cNvSpPr>
          <p:nvPr>
            <p:ph type="sldNum" sz="quarter" idx="12"/>
          </p:nvPr>
        </p:nvSpPr>
        <p:spPr/>
        <p:txBody>
          <a:bodyPr/>
          <a:lstStyle/>
          <a:p>
            <a:r>
              <a:rPr lang="en-GB"/>
              <a:t>Slide </a:t>
            </a:r>
            <a:fld id="{23AA811B-2EBD-4900-905E-5BE206449611}" type="slidenum">
              <a:rPr lang="en-GB" smtClean="0"/>
              <a:pPr/>
              <a:t>11</a:t>
            </a:fld>
            <a:endParaRPr lang="en-GB" dirty="0"/>
          </a:p>
        </p:txBody>
      </p:sp>
      <p:sp>
        <p:nvSpPr>
          <p:cNvPr id="3" name="Title 4">
            <a:extLst>
              <a:ext uri="{FF2B5EF4-FFF2-40B4-BE49-F238E27FC236}">
                <a16:creationId xmlns:a16="http://schemas.microsoft.com/office/drawing/2014/main" id="{2812545B-1046-45AB-BDB1-27B80F06FB30}"/>
              </a:ext>
            </a:extLst>
          </p:cNvPr>
          <p:cNvSpPr>
            <a:spLocks noGrp="1"/>
          </p:cNvSpPr>
          <p:nvPr>
            <p:ph type="title"/>
          </p:nvPr>
        </p:nvSpPr>
        <p:spPr>
          <a:xfrm>
            <a:off x="539749" y="539750"/>
            <a:ext cx="11109600" cy="808283"/>
          </a:xfrm>
        </p:spPr>
        <p:txBody>
          <a:bodyPr/>
          <a:lstStyle/>
          <a:p>
            <a:r>
              <a:rPr lang="en-US" dirty="0"/>
              <a:t>PCC: Core principles (person and patient)</a:t>
            </a:r>
            <a:endParaRPr lang="da-DK" dirty="0"/>
          </a:p>
        </p:txBody>
      </p:sp>
      <p:sp>
        <p:nvSpPr>
          <p:cNvPr id="5" name="Content Placeholder 2">
            <a:extLst>
              <a:ext uri="{FF2B5EF4-FFF2-40B4-BE49-F238E27FC236}">
                <a16:creationId xmlns:a16="http://schemas.microsoft.com/office/drawing/2014/main" id="{310BEA52-4D32-4B3C-86C1-D090D420E8B7}"/>
              </a:ext>
            </a:extLst>
          </p:cNvPr>
          <p:cNvSpPr>
            <a:spLocks noGrp="1"/>
          </p:cNvSpPr>
          <p:nvPr>
            <p:ph idx="1"/>
          </p:nvPr>
        </p:nvSpPr>
        <p:spPr>
          <a:xfrm>
            <a:off x="539753" y="1348035"/>
            <a:ext cx="5556248" cy="4675692"/>
          </a:xfrm>
        </p:spPr>
        <p:txBody>
          <a:bodyPr/>
          <a:lstStyle/>
          <a:p>
            <a:r>
              <a:rPr lang="en-US" sz="1500" dirty="0"/>
              <a:t>Rights to confidentiality, full disclosure</a:t>
            </a:r>
          </a:p>
          <a:p>
            <a:r>
              <a:rPr lang="en-US" sz="1500" dirty="0"/>
              <a:t>Shared decision-making (”Nothing about me without me”)</a:t>
            </a:r>
          </a:p>
          <a:p>
            <a:r>
              <a:rPr lang="en-US" sz="1500" dirty="0"/>
              <a:t>Access to personal records</a:t>
            </a:r>
          </a:p>
          <a:p>
            <a:r>
              <a:rPr lang="en-US" sz="1500" dirty="0"/>
              <a:t>Non‐discrimination</a:t>
            </a:r>
          </a:p>
          <a:p>
            <a:r>
              <a:rPr lang="en-US" sz="1500" dirty="0"/>
              <a:t>Informed consent</a:t>
            </a:r>
          </a:p>
          <a:p>
            <a:pPr marL="0" indent="0">
              <a:buNone/>
            </a:pPr>
            <a:endParaRPr lang="en-US" sz="1500" dirty="0"/>
          </a:p>
          <a:p>
            <a:pPr marL="0" indent="0">
              <a:buNone/>
            </a:pPr>
            <a:r>
              <a:rPr lang="en-US" sz="1500" dirty="0"/>
              <a:t>The Ida Institute considers the following elements essential to deliver PCC in an audiology setting: </a:t>
            </a:r>
          </a:p>
          <a:p>
            <a:r>
              <a:rPr lang="en-US" sz="1500" dirty="0"/>
              <a:t>Empathy</a:t>
            </a:r>
          </a:p>
          <a:p>
            <a:r>
              <a:rPr lang="en-US" sz="1500" dirty="0"/>
              <a:t>Active listening</a:t>
            </a:r>
          </a:p>
          <a:p>
            <a:r>
              <a:rPr lang="en-US" sz="1500" dirty="0"/>
              <a:t>Open-ended questions and reflective conversations</a:t>
            </a:r>
          </a:p>
          <a:p>
            <a:r>
              <a:rPr lang="en-US" sz="1500" dirty="0"/>
              <a:t>Shared decision-making</a:t>
            </a:r>
          </a:p>
          <a:p>
            <a:r>
              <a:rPr lang="en-US" sz="1500" dirty="0"/>
              <a:t>Involving family and friends</a:t>
            </a:r>
          </a:p>
          <a:p>
            <a:r>
              <a:rPr lang="en-US" sz="1500" dirty="0"/>
              <a:t>Understanding needs and preferences</a:t>
            </a:r>
          </a:p>
          <a:p>
            <a:endParaRPr lang="da-DK" sz="1500" dirty="0"/>
          </a:p>
          <a:p>
            <a:endParaRPr lang="da-DK" sz="1500" dirty="0"/>
          </a:p>
        </p:txBody>
      </p:sp>
      <p:sp>
        <p:nvSpPr>
          <p:cNvPr id="6" name="Oval 5">
            <a:extLst>
              <a:ext uri="{FF2B5EF4-FFF2-40B4-BE49-F238E27FC236}">
                <a16:creationId xmlns:a16="http://schemas.microsoft.com/office/drawing/2014/main" id="{5872DE25-34A3-409B-A285-57D89AA49040}"/>
              </a:ext>
            </a:extLst>
          </p:cNvPr>
          <p:cNvSpPr/>
          <p:nvPr/>
        </p:nvSpPr>
        <p:spPr>
          <a:xfrm>
            <a:off x="7143751" y="1607820"/>
            <a:ext cx="3623426" cy="36234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ontserrat" panose="00000500000000000000" pitchFamily="2" charset="0"/>
              </a:rPr>
              <a:t>Important to </a:t>
            </a:r>
          </a:p>
          <a:p>
            <a:pPr algn="ctr"/>
            <a:r>
              <a:rPr lang="en-US" sz="1600" dirty="0">
                <a:solidFill>
                  <a:schemeClr val="bg1"/>
                </a:solidFill>
                <a:latin typeface="Montserrat" panose="00000500000000000000" pitchFamily="2" charset="0"/>
              </a:rPr>
              <a:t>our consideration of the pediatric patient, the terms “person- and patient-centered care” typically refer to adults, not children</a:t>
            </a:r>
          </a:p>
        </p:txBody>
      </p:sp>
      <p:sp>
        <p:nvSpPr>
          <p:cNvPr id="7" name="Oval 6">
            <a:extLst>
              <a:ext uri="{FF2B5EF4-FFF2-40B4-BE49-F238E27FC236}">
                <a16:creationId xmlns:a16="http://schemas.microsoft.com/office/drawing/2014/main" id="{36CEEF04-EA8D-49A3-869F-C0614724EC70}"/>
              </a:ext>
            </a:extLst>
          </p:cNvPr>
          <p:cNvSpPr/>
          <p:nvPr/>
        </p:nvSpPr>
        <p:spPr>
          <a:xfrm>
            <a:off x="7143751" y="4352960"/>
            <a:ext cx="729050" cy="72905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3"/>
              </a:solidFill>
            </a:endParaRPr>
          </a:p>
        </p:txBody>
      </p:sp>
      <p:sp>
        <p:nvSpPr>
          <p:cNvPr id="8" name="Oval 7">
            <a:extLst>
              <a:ext uri="{FF2B5EF4-FFF2-40B4-BE49-F238E27FC236}">
                <a16:creationId xmlns:a16="http://schemas.microsoft.com/office/drawing/2014/main" id="{4DE4A79D-B359-4469-8623-650D6E1F8EDF}"/>
              </a:ext>
            </a:extLst>
          </p:cNvPr>
          <p:cNvSpPr/>
          <p:nvPr/>
        </p:nvSpPr>
        <p:spPr>
          <a:xfrm>
            <a:off x="9834702" y="1607819"/>
            <a:ext cx="1243153" cy="124315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0693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D84DFB-46F4-4F5C-9487-26DB7C5AC87B}"/>
              </a:ext>
            </a:extLst>
          </p:cNvPr>
          <p:cNvSpPr>
            <a:spLocks noGrp="1"/>
          </p:cNvSpPr>
          <p:nvPr>
            <p:ph type="title"/>
          </p:nvPr>
        </p:nvSpPr>
        <p:spPr>
          <a:xfrm>
            <a:off x="539750" y="539750"/>
            <a:ext cx="5011200" cy="808283"/>
          </a:xfrm>
        </p:spPr>
        <p:txBody>
          <a:bodyPr/>
          <a:lstStyle/>
          <a:p>
            <a:r>
              <a:rPr lang="en-US" dirty="0"/>
              <a:t>Family-centered care (FCC) defined</a:t>
            </a:r>
            <a:endParaRPr lang="da-DK" dirty="0"/>
          </a:p>
        </p:txBody>
      </p:sp>
      <p:sp>
        <p:nvSpPr>
          <p:cNvPr id="7" name="Content Placeholder 2">
            <a:extLst>
              <a:ext uri="{FF2B5EF4-FFF2-40B4-BE49-F238E27FC236}">
                <a16:creationId xmlns:a16="http://schemas.microsoft.com/office/drawing/2014/main" id="{B41EF574-2268-4BE2-8D8B-6C5C69A2B70C}"/>
              </a:ext>
            </a:extLst>
          </p:cNvPr>
          <p:cNvSpPr>
            <a:spLocks noGrp="1"/>
          </p:cNvSpPr>
          <p:nvPr>
            <p:ph sz="quarter" idx="18"/>
          </p:nvPr>
        </p:nvSpPr>
        <p:spPr>
          <a:xfrm>
            <a:off x="539752" y="1348035"/>
            <a:ext cx="5142033" cy="4675692"/>
          </a:xfrm>
        </p:spPr>
        <p:txBody>
          <a:bodyPr/>
          <a:lstStyle/>
          <a:p>
            <a:r>
              <a:rPr lang="en-US" dirty="0"/>
              <a:t>Ensures health care is planned for child around the whole family </a:t>
            </a:r>
          </a:p>
          <a:p>
            <a:r>
              <a:rPr lang="en-US" dirty="0"/>
              <a:t>All family members are recognized as care recipients and active members</a:t>
            </a:r>
            <a:endParaRPr lang="da-DK" dirty="0"/>
          </a:p>
        </p:txBody>
      </p:sp>
      <p:pic>
        <p:nvPicPr>
          <p:cNvPr id="8" name="Picture Placeholder 6">
            <a:extLst>
              <a:ext uri="{FF2B5EF4-FFF2-40B4-BE49-F238E27FC236}">
                <a16:creationId xmlns:a16="http://schemas.microsoft.com/office/drawing/2014/main" id="{066AE594-4704-4DFD-A15E-242A9A68B2A0}"/>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6358203" y="-258590"/>
            <a:ext cx="6096000" cy="7888942"/>
          </a:xfrm>
          <a:prstGeom prst="rect">
            <a:avLst/>
          </a:prstGeom>
        </p:spPr>
      </p:pic>
      <p:sp>
        <p:nvSpPr>
          <p:cNvPr id="5" name="Slide Number Placeholder 4">
            <a:extLst>
              <a:ext uri="{FF2B5EF4-FFF2-40B4-BE49-F238E27FC236}">
                <a16:creationId xmlns:a16="http://schemas.microsoft.com/office/drawing/2014/main" id="{C9EE8B9D-07F0-4A77-9FCD-2BCEFD96B6AA}"/>
              </a:ext>
            </a:extLst>
          </p:cNvPr>
          <p:cNvSpPr>
            <a:spLocks noGrp="1"/>
          </p:cNvSpPr>
          <p:nvPr>
            <p:ph type="sldNum" sz="quarter" idx="17"/>
          </p:nvPr>
        </p:nvSpPr>
        <p:spPr/>
        <p:txBody>
          <a:bodyPr/>
          <a:lstStyle/>
          <a:p>
            <a:r>
              <a:rPr lang="en-GB"/>
              <a:t>Slide </a:t>
            </a:r>
            <a:fld id="{23AA811B-2EBD-4900-905E-5BE206449611}" type="slidenum">
              <a:rPr lang="en-GB" smtClean="0"/>
              <a:pPr/>
              <a:t>12</a:t>
            </a:fld>
            <a:endParaRPr lang="en-GB" dirty="0"/>
          </a:p>
        </p:txBody>
      </p:sp>
    </p:spTree>
    <p:extLst>
      <p:ext uri="{BB962C8B-B14F-4D97-AF65-F5344CB8AC3E}">
        <p14:creationId xmlns:p14="http://schemas.microsoft.com/office/powerpoint/2010/main" val="245538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23AB4B-8A56-4E38-9505-70B2BB953466}"/>
              </a:ext>
            </a:extLst>
          </p:cNvPr>
          <p:cNvSpPr>
            <a:spLocks noGrp="1"/>
          </p:cNvSpPr>
          <p:nvPr>
            <p:ph type="sldNum" sz="quarter" idx="12"/>
          </p:nvPr>
        </p:nvSpPr>
        <p:spPr/>
        <p:txBody>
          <a:bodyPr/>
          <a:lstStyle/>
          <a:p>
            <a:r>
              <a:rPr lang="en-GB"/>
              <a:t>Slide </a:t>
            </a:r>
            <a:fld id="{23AA811B-2EBD-4900-905E-5BE206449611}" type="slidenum">
              <a:rPr lang="en-GB" smtClean="0"/>
              <a:pPr/>
              <a:t>13</a:t>
            </a:fld>
            <a:endParaRPr lang="en-GB" dirty="0"/>
          </a:p>
        </p:txBody>
      </p:sp>
      <p:sp>
        <p:nvSpPr>
          <p:cNvPr id="5" name="Title 1">
            <a:extLst>
              <a:ext uri="{FF2B5EF4-FFF2-40B4-BE49-F238E27FC236}">
                <a16:creationId xmlns:a16="http://schemas.microsoft.com/office/drawing/2014/main" id="{2C66B661-870A-4DB7-ABFC-4C724E64972A}"/>
              </a:ext>
            </a:extLst>
          </p:cNvPr>
          <p:cNvSpPr>
            <a:spLocks noGrp="1"/>
          </p:cNvSpPr>
          <p:nvPr>
            <p:ph type="title"/>
          </p:nvPr>
        </p:nvSpPr>
        <p:spPr>
          <a:xfrm>
            <a:off x="539749" y="539750"/>
            <a:ext cx="11109600" cy="808283"/>
          </a:xfrm>
        </p:spPr>
        <p:txBody>
          <a:bodyPr/>
          <a:lstStyle/>
          <a:p>
            <a:r>
              <a:rPr lang="en-US" dirty="0"/>
              <a:t>FCC: Historical roots</a:t>
            </a:r>
            <a:endParaRPr lang="da-DK" dirty="0"/>
          </a:p>
        </p:txBody>
      </p:sp>
      <p:sp>
        <p:nvSpPr>
          <p:cNvPr id="6" name="Content Placeholder 10">
            <a:extLst>
              <a:ext uri="{FF2B5EF4-FFF2-40B4-BE49-F238E27FC236}">
                <a16:creationId xmlns:a16="http://schemas.microsoft.com/office/drawing/2014/main" id="{C01D5E75-8779-444E-B03B-CF24F64989AC}"/>
              </a:ext>
            </a:extLst>
          </p:cNvPr>
          <p:cNvSpPr>
            <a:spLocks noGrp="1"/>
          </p:cNvSpPr>
          <p:nvPr>
            <p:ph idx="1"/>
          </p:nvPr>
        </p:nvSpPr>
        <p:spPr>
          <a:xfrm>
            <a:off x="539749" y="1348033"/>
            <a:ext cx="9810199" cy="4675695"/>
          </a:xfrm>
        </p:spPr>
        <p:txBody>
          <a:bodyPr/>
          <a:lstStyle/>
          <a:p>
            <a:r>
              <a:rPr lang="en-US" dirty="0"/>
              <a:t>Like PCC, FCC reflects reactions to practices of the times </a:t>
            </a:r>
          </a:p>
          <a:p>
            <a:endParaRPr lang="en-US" dirty="0"/>
          </a:p>
          <a:p>
            <a:r>
              <a:rPr lang="en-US" dirty="0"/>
              <a:t>One flashpoint: British Ministry of Health report (1959)</a:t>
            </a:r>
          </a:p>
          <a:p>
            <a:pPr lvl="1"/>
            <a:r>
              <a:rPr lang="en-US" dirty="0"/>
              <a:t>Described adverse impact of hospitalization on both children and parents </a:t>
            </a:r>
          </a:p>
          <a:p>
            <a:pPr lvl="1"/>
            <a:r>
              <a:rPr lang="en-US" dirty="0"/>
              <a:t>Parents were expected to defer to medical experts who </a:t>
            </a:r>
          </a:p>
          <a:p>
            <a:pPr lvl="2"/>
            <a:r>
              <a:rPr lang="en-US" dirty="0"/>
              <a:t>Restricted hospital visiting hours </a:t>
            </a:r>
          </a:p>
          <a:p>
            <a:pPr lvl="2"/>
            <a:r>
              <a:rPr lang="en-US" dirty="0"/>
              <a:t>Withheld permission to accompany their child during testing </a:t>
            </a:r>
          </a:p>
          <a:p>
            <a:pPr lvl="2"/>
            <a:r>
              <a:rPr lang="en-US" dirty="0"/>
              <a:t>Denied access to their child’s medical records </a:t>
            </a:r>
          </a:p>
          <a:p>
            <a:pPr lvl="1"/>
            <a:r>
              <a:rPr lang="en-US" dirty="0"/>
              <a:t>Report stressed importance of parental participation in child’s care for family’s overall emotional, </a:t>
            </a:r>
            <a:br>
              <a:rPr lang="en-US" dirty="0"/>
            </a:br>
            <a:r>
              <a:rPr lang="en-US" dirty="0"/>
              <a:t>physical well-being (Wells, 2011) </a:t>
            </a:r>
          </a:p>
          <a:p>
            <a:pPr lvl="1"/>
            <a:endParaRPr lang="en-US" dirty="0"/>
          </a:p>
          <a:p>
            <a:r>
              <a:rPr lang="en-US" dirty="0"/>
              <a:t>FCC movement achieved access to records, shared decision-making, open visiting hours, </a:t>
            </a:r>
            <a:br>
              <a:rPr lang="en-US" dirty="0"/>
            </a:br>
            <a:r>
              <a:rPr lang="en-US" dirty="0"/>
              <a:t>sibling visits</a:t>
            </a:r>
            <a:endParaRPr lang="da-DK" dirty="0"/>
          </a:p>
        </p:txBody>
      </p:sp>
    </p:spTree>
    <p:extLst>
      <p:ext uri="{BB962C8B-B14F-4D97-AF65-F5344CB8AC3E}">
        <p14:creationId xmlns:p14="http://schemas.microsoft.com/office/powerpoint/2010/main" val="3586579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FA6DB-E454-4782-AB5C-ABF6312A7992}"/>
              </a:ext>
            </a:extLst>
          </p:cNvPr>
          <p:cNvSpPr>
            <a:spLocks noGrp="1"/>
          </p:cNvSpPr>
          <p:nvPr>
            <p:ph type="sldNum" sz="quarter" idx="12"/>
          </p:nvPr>
        </p:nvSpPr>
        <p:spPr/>
        <p:txBody>
          <a:bodyPr/>
          <a:lstStyle/>
          <a:p>
            <a:r>
              <a:rPr lang="en-GB"/>
              <a:t>Slide </a:t>
            </a:r>
            <a:fld id="{23AA811B-2EBD-4900-905E-5BE206449611}" type="slidenum">
              <a:rPr lang="en-GB" smtClean="0"/>
              <a:pPr/>
              <a:t>14</a:t>
            </a:fld>
            <a:endParaRPr lang="en-GB" dirty="0"/>
          </a:p>
        </p:txBody>
      </p:sp>
      <p:sp>
        <p:nvSpPr>
          <p:cNvPr id="3" name="Title 1">
            <a:extLst>
              <a:ext uri="{FF2B5EF4-FFF2-40B4-BE49-F238E27FC236}">
                <a16:creationId xmlns:a16="http://schemas.microsoft.com/office/drawing/2014/main" id="{44366A89-7825-4FDF-AA97-DFFB793CA322}"/>
              </a:ext>
            </a:extLst>
          </p:cNvPr>
          <p:cNvSpPr txBox="1">
            <a:spLocks/>
          </p:cNvSpPr>
          <p:nvPr/>
        </p:nvSpPr>
        <p:spPr>
          <a:xfrm>
            <a:off x="539749" y="539750"/>
            <a:ext cx="11109600" cy="808283"/>
          </a:xfrm>
          <a:prstGeom prst="rect">
            <a:avLst/>
          </a:prstGeom>
        </p:spPr>
        <p:txBody>
          <a:bodyPr/>
          <a:lstStyle>
            <a:lvl1pPr algn="l" defTabSz="914400" rtl="0" eaLnBrk="1" latinLnBrk="0" hangingPunct="1">
              <a:lnSpc>
                <a:spcPct val="83000"/>
              </a:lnSpc>
              <a:spcBef>
                <a:spcPct val="0"/>
              </a:spcBef>
              <a:buNone/>
              <a:defRPr sz="2400" b="0" kern="1200">
                <a:solidFill>
                  <a:schemeClr val="accent2"/>
                </a:solidFill>
                <a:latin typeface="+mj-lt"/>
                <a:ea typeface="+mj-ea"/>
                <a:cs typeface="+mj-cs"/>
              </a:defRPr>
            </a:lvl1pPr>
          </a:lstStyle>
          <a:p>
            <a:r>
              <a:rPr lang="en-US"/>
              <a:t>FCC: Core principles (very similar to PCC)</a:t>
            </a:r>
            <a:endParaRPr lang="da-DK" dirty="0"/>
          </a:p>
        </p:txBody>
      </p:sp>
      <p:sp>
        <p:nvSpPr>
          <p:cNvPr id="4" name="Oval 3">
            <a:extLst>
              <a:ext uri="{FF2B5EF4-FFF2-40B4-BE49-F238E27FC236}">
                <a16:creationId xmlns:a16="http://schemas.microsoft.com/office/drawing/2014/main" id="{BA37C5E9-6C5E-4249-8CA2-DE6051AF3971}"/>
              </a:ext>
            </a:extLst>
          </p:cNvPr>
          <p:cNvSpPr/>
          <p:nvPr/>
        </p:nvSpPr>
        <p:spPr>
          <a:xfrm>
            <a:off x="539752" y="2419351"/>
            <a:ext cx="2019299" cy="2019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a:latin typeface="Montserrat" panose="00000500000000000000" pitchFamily="2" charset="0"/>
              </a:rPr>
              <a:t>Information sharing </a:t>
            </a:r>
          </a:p>
        </p:txBody>
      </p:sp>
      <p:sp>
        <p:nvSpPr>
          <p:cNvPr id="5" name="Oval 4">
            <a:extLst>
              <a:ext uri="{FF2B5EF4-FFF2-40B4-BE49-F238E27FC236}">
                <a16:creationId xmlns:a16="http://schemas.microsoft.com/office/drawing/2014/main" id="{AE341015-BD4A-4BDC-981F-1EAC32EC7FD1}"/>
              </a:ext>
            </a:extLst>
          </p:cNvPr>
          <p:cNvSpPr/>
          <p:nvPr/>
        </p:nvSpPr>
        <p:spPr>
          <a:xfrm>
            <a:off x="2812327" y="2419350"/>
            <a:ext cx="2019300" cy="2019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a:latin typeface="Montserrat" panose="00000500000000000000" pitchFamily="2" charset="0"/>
              </a:rPr>
              <a:t>Respect for diversity and cultural beliefs</a:t>
            </a:r>
          </a:p>
        </p:txBody>
      </p:sp>
      <p:sp>
        <p:nvSpPr>
          <p:cNvPr id="6" name="Oval 5">
            <a:extLst>
              <a:ext uri="{FF2B5EF4-FFF2-40B4-BE49-F238E27FC236}">
                <a16:creationId xmlns:a16="http://schemas.microsoft.com/office/drawing/2014/main" id="{79AC9913-A23D-4308-9571-041142211F6C}"/>
              </a:ext>
            </a:extLst>
          </p:cNvPr>
          <p:cNvSpPr/>
          <p:nvPr/>
        </p:nvSpPr>
        <p:spPr>
          <a:xfrm>
            <a:off x="5084903" y="2419350"/>
            <a:ext cx="2019300" cy="2019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a:latin typeface="Montserrat" panose="00000500000000000000" pitchFamily="2" charset="0"/>
              </a:rPr>
              <a:t>Partnership and collaboration</a:t>
            </a:r>
          </a:p>
        </p:txBody>
      </p:sp>
      <p:sp>
        <p:nvSpPr>
          <p:cNvPr id="7" name="Oval 6">
            <a:extLst>
              <a:ext uri="{FF2B5EF4-FFF2-40B4-BE49-F238E27FC236}">
                <a16:creationId xmlns:a16="http://schemas.microsoft.com/office/drawing/2014/main" id="{4DDF5E9A-5B3D-43D6-A8B3-43803118CA8C}"/>
              </a:ext>
            </a:extLst>
          </p:cNvPr>
          <p:cNvSpPr/>
          <p:nvPr/>
        </p:nvSpPr>
        <p:spPr>
          <a:xfrm>
            <a:off x="7357479" y="2419350"/>
            <a:ext cx="2019300" cy="20193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a:latin typeface="Montserrat" panose="00000500000000000000" pitchFamily="2" charset="0"/>
              </a:rPr>
              <a:t>Negotiation</a:t>
            </a:r>
          </a:p>
        </p:txBody>
      </p:sp>
      <p:sp>
        <p:nvSpPr>
          <p:cNvPr id="8" name="Oval 7">
            <a:extLst>
              <a:ext uri="{FF2B5EF4-FFF2-40B4-BE49-F238E27FC236}">
                <a16:creationId xmlns:a16="http://schemas.microsoft.com/office/drawing/2014/main" id="{699CBE01-0989-443F-8AF4-58C1D38A0017}"/>
              </a:ext>
            </a:extLst>
          </p:cNvPr>
          <p:cNvSpPr/>
          <p:nvPr/>
        </p:nvSpPr>
        <p:spPr>
          <a:xfrm>
            <a:off x="9630055" y="2419350"/>
            <a:ext cx="2019300" cy="20193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a:latin typeface="Montserrat" panose="00000500000000000000" pitchFamily="2" charset="0"/>
              </a:rPr>
              <a:t>Care in context of family and community </a:t>
            </a:r>
            <a:r>
              <a:rPr lang="en-US" sz="1050" dirty="0">
                <a:latin typeface="Montserrat" panose="00000500000000000000" pitchFamily="2" charset="0"/>
              </a:rPr>
              <a:t>(Carter et al., 2014; Shields, 2015)</a:t>
            </a:r>
            <a:endParaRPr lang="en-US" sz="1600" dirty="0">
              <a:latin typeface="Montserrat" panose="00000500000000000000" pitchFamily="2" charset="0"/>
            </a:endParaRPr>
          </a:p>
        </p:txBody>
      </p:sp>
    </p:spTree>
    <p:extLst>
      <p:ext uri="{BB962C8B-B14F-4D97-AF65-F5344CB8AC3E}">
        <p14:creationId xmlns:p14="http://schemas.microsoft.com/office/powerpoint/2010/main" val="390570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5C79F4-625F-4246-BE15-7E8763D82EDC}"/>
              </a:ext>
            </a:extLst>
          </p:cNvPr>
          <p:cNvSpPr>
            <a:spLocks noGrp="1"/>
          </p:cNvSpPr>
          <p:nvPr>
            <p:ph type="sldNum" sz="quarter" idx="12"/>
          </p:nvPr>
        </p:nvSpPr>
        <p:spPr/>
        <p:txBody>
          <a:bodyPr/>
          <a:lstStyle/>
          <a:p>
            <a:r>
              <a:rPr lang="en-GB"/>
              <a:t>Slide </a:t>
            </a:r>
            <a:fld id="{23AA811B-2EBD-4900-905E-5BE206449611}" type="slidenum">
              <a:rPr lang="en-GB" smtClean="0"/>
              <a:pPr/>
              <a:t>15</a:t>
            </a:fld>
            <a:endParaRPr lang="en-GB" dirty="0"/>
          </a:p>
        </p:txBody>
      </p:sp>
      <p:sp>
        <p:nvSpPr>
          <p:cNvPr id="5" name="Title 1">
            <a:extLst>
              <a:ext uri="{FF2B5EF4-FFF2-40B4-BE49-F238E27FC236}">
                <a16:creationId xmlns:a16="http://schemas.microsoft.com/office/drawing/2014/main" id="{61E82794-0528-4EE5-839D-D78D7CD7F7F0}"/>
              </a:ext>
            </a:extLst>
          </p:cNvPr>
          <p:cNvSpPr>
            <a:spLocks noGrp="1"/>
          </p:cNvSpPr>
          <p:nvPr>
            <p:ph type="title"/>
          </p:nvPr>
        </p:nvSpPr>
        <p:spPr>
          <a:xfrm>
            <a:off x="539749" y="539750"/>
            <a:ext cx="11109600" cy="808283"/>
          </a:xfrm>
        </p:spPr>
        <p:txBody>
          <a:bodyPr/>
          <a:lstStyle/>
          <a:p>
            <a:r>
              <a:rPr lang="en-US" dirty="0"/>
              <a:t>Note this oversight</a:t>
            </a:r>
            <a:endParaRPr lang="da-DK" dirty="0"/>
          </a:p>
        </p:txBody>
      </p:sp>
      <p:sp>
        <p:nvSpPr>
          <p:cNvPr id="6" name="Content Placeholder 2">
            <a:extLst>
              <a:ext uri="{FF2B5EF4-FFF2-40B4-BE49-F238E27FC236}">
                <a16:creationId xmlns:a16="http://schemas.microsoft.com/office/drawing/2014/main" id="{97428BB1-3C42-4B99-B92C-E1402ED8F3E0}"/>
              </a:ext>
            </a:extLst>
          </p:cNvPr>
          <p:cNvSpPr>
            <a:spLocks noGrp="1"/>
          </p:cNvSpPr>
          <p:nvPr>
            <p:ph idx="1"/>
          </p:nvPr>
        </p:nvSpPr>
        <p:spPr>
          <a:xfrm>
            <a:off x="539749" y="1348033"/>
            <a:ext cx="11109600" cy="4675695"/>
          </a:xfrm>
        </p:spPr>
        <p:txBody>
          <a:bodyPr/>
          <a:lstStyle/>
          <a:p>
            <a:r>
              <a:rPr lang="en-US" dirty="0"/>
              <a:t>HCPs do strive to collaborate with family unit </a:t>
            </a:r>
          </a:p>
          <a:p>
            <a:pPr lvl="1"/>
            <a:r>
              <a:rPr lang="en-US" dirty="0"/>
              <a:t>Implies the inclusion of the pediatric patient </a:t>
            </a:r>
          </a:p>
          <a:p>
            <a:pPr lvl="1"/>
            <a:r>
              <a:rPr lang="en-US" dirty="0"/>
              <a:t>In reality, FCC usually focuses only on parents/</a:t>
            </a:r>
            <a:r>
              <a:rPr lang="en-US" dirty="0" err="1"/>
              <a:t>carers</a:t>
            </a:r>
            <a:r>
              <a:rPr lang="en-US" dirty="0"/>
              <a:t> </a:t>
            </a:r>
          </a:p>
          <a:p>
            <a:pPr lvl="2"/>
            <a:r>
              <a:rPr lang="en-US" dirty="0"/>
              <a:t>Child-as-person is not actively recognized </a:t>
            </a:r>
          </a:p>
          <a:p>
            <a:pPr lvl="1"/>
            <a:r>
              <a:rPr lang="en-US" dirty="0"/>
              <a:t>Also does not take into account child development (</a:t>
            </a:r>
            <a:r>
              <a:rPr lang="en-US" dirty="0" err="1"/>
              <a:t>Majamanda</a:t>
            </a:r>
            <a:r>
              <a:rPr lang="en-US" dirty="0"/>
              <a:t> et al., 2015) </a:t>
            </a:r>
          </a:p>
          <a:p>
            <a:pPr lvl="2"/>
            <a:r>
              <a:rPr lang="en-US" dirty="0"/>
              <a:t>Growing capacity for independent decision-making </a:t>
            </a:r>
          </a:p>
          <a:p>
            <a:pPr lvl="2"/>
            <a:r>
              <a:rPr lang="en-US" dirty="0"/>
              <a:t>Right to privacy </a:t>
            </a:r>
          </a:p>
          <a:p>
            <a:pPr lvl="2"/>
            <a:r>
              <a:rPr lang="en-US" dirty="0"/>
              <a:t>Opportunity for active engagement</a:t>
            </a:r>
            <a:endParaRPr lang="da-DK" dirty="0"/>
          </a:p>
        </p:txBody>
      </p:sp>
    </p:spTree>
    <p:extLst>
      <p:ext uri="{BB962C8B-B14F-4D97-AF65-F5344CB8AC3E}">
        <p14:creationId xmlns:p14="http://schemas.microsoft.com/office/powerpoint/2010/main" val="333042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67529539-8416-4E29-A1E2-9FF6B7EB1AD5}"/>
              </a:ext>
            </a:extLst>
          </p:cNvPr>
          <p:cNvSpPr>
            <a:spLocks noGrp="1"/>
          </p:cNvSpPr>
          <p:nvPr>
            <p:ph type="title"/>
          </p:nvPr>
        </p:nvSpPr>
        <p:spPr>
          <a:xfrm>
            <a:off x="539749" y="539750"/>
            <a:ext cx="5011200" cy="808283"/>
          </a:xfrm>
        </p:spPr>
        <p:txBody>
          <a:bodyPr anchor="t">
            <a:normAutofit/>
          </a:bodyPr>
          <a:lstStyle/>
          <a:p>
            <a:r>
              <a:rPr lang="en-US" dirty="0"/>
              <a:t>Attempts to actively include child:</a:t>
            </a:r>
            <a:endParaRPr lang="da-DK" dirty="0"/>
          </a:p>
        </p:txBody>
      </p:sp>
      <p:sp>
        <p:nvSpPr>
          <p:cNvPr id="10" name="Content Placeholder 2">
            <a:extLst>
              <a:ext uri="{FF2B5EF4-FFF2-40B4-BE49-F238E27FC236}">
                <a16:creationId xmlns:a16="http://schemas.microsoft.com/office/drawing/2014/main" id="{3099BC9E-02FE-42FE-9D51-9434C861BC0D}"/>
              </a:ext>
            </a:extLst>
          </p:cNvPr>
          <p:cNvSpPr>
            <a:spLocks noGrp="1"/>
          </p:cNvSpPr>
          <p:nvPr>
            <p:ph idx="1"/>
          </p:nvPr>
        </p:nvSpPr>
        <p:spPr>
          <a:xfrm>
            <a:off x="539748" y="1348033"/>
            <a:ext cx="5011200" cy="4675695"/>
          </a:xfrm>
        </p:spPr>
        <p:txBody>
          <a:bodyPr>
            <a:normAutofit/>
          </a:bodyPr>
          <a:lstStyle/>
          <a:p>
            <a:r>
              <a:rPr lang="en-US" dirty="0"/>
              <a:t>Reframing FCC with name changes</a:t>
            </a:r>
          </a:p>
          <a:p>
            <a:pPr lvl="1"/>
            <a:r>
              <a:rPr lang="en-US" dirty="0"/>
              <a:t>Family- and child-centered care (FCCC) to indicate “both family and child are visible, forefront and equal in care” (Foster, 2015)</a:t>
            </a:r>
          </a:p>
          <a:p>
            <a:pPr lvl="1"/>
            <a:r>
              <a:rPr lang="en-US" dirty="0"/>
              <a:t>Patient- and family-centered care (PFCC) to emphasize importance of engaging family and patient in a “developmentally supportive manner” (American Academy of Pediatrics, 2012) </a:t>
            </a:r>
          </a:p>
          <a:p>
            <a:pPr lvl="1"/>
            <a:endParaRPr lang="en-US" dirty="0"/>
          </a:p>
          <a:p>
            <a:r>
              <a:rPr lang="en-US" dirty="0"/>
              <a:t>Neither proposal has gained large professional support</a:t>
            </a:r>
          </a:p>
          <a:p>
            <a:endParaRPr lang="en-US" dirty="0"/>
          </a:p>
          <a:p>
            <a:endParaRPr lang="da-DK" dirty="0"/>
          </a:p>
        </p:txBody>
      </p:sp>
      <p:pic>
        <p:nvPicPr>
          <p:cNvPr id="3" name="Picture Placeholder 2" descr="A group of people standing on a beach&#10;&#10;Description automatically generated">
            <a:extLst>
              <a:ext uri="{FF2B5EF4-FFF2-40B4-BE49-F238E27FC236}">
                <a16:creationId xmlns:a16="http://schemas.microsoft.com/office/drawing/2014/main" id="{FE55050C-60FB-48F3-9531-37EDB94DFDF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186488" y="0"/>
            <a:ext cx="6005512" cy="6858000"/>
          </a:xfrm>
        </p:spPr>
      </p:pic>
      <p:sp>
        <p:nvSpPr>
          <p:cNvPr id="4" name="Slide Number Placeholder 3">
            <a:extLst>
              <a:ext uri="{FF2B5EF4-FFF2-40B4-BE49-F238E27FC236}">
                <a16:creationId xmlns:a16="http://schemas.microsoft.com/office/drawing/2014/main" id="{225C79F4-625F-4246-BE15-7E8763D82EDC}"/>
              </a:ext>
            </a:extLst>
          </p:cNvPr>
          <p:cNvSpPr>
            <a:spLocks noGrp="1"/>
          </p:cNvSpPr>
          <p:nvPr>
            <p:ph type="sldNum" sz="quarter" idx="17"/>
          </p:nvPr>
        </p:nvSpPr>
        <p:spPr>
          <a:xfrm>
            <a:off x="10885488" y="6279338"/>
            <a:ext cx="762000" cy="216000"/>
          </a:xfrm>
        </p:spPr>
        <p:txBody>
          <a:bodyPr anchor="b">
            <a:normAutofit/>
          </a:bodyPr>
          <a:lstStyle/>
          <a:p>
            <a:pPr>
              <a:spcAft>
                <a:spcPts val="600"/>
              </a:spcAft>
            </a:pPr>
            <a:r>
              <a:rPr lang="en-GB"/>
              <a:t>Slide </a:t>
            </a:r>
            <a:fld id="{23AA811B-2EBD-4900-905E-5BE206449611}" type="slidenum">
              <a:rPr lang="en-GB" smtClean="0"/>
              <a:pPr>
                <a:spcAft>
                  <a:spcPts val="600"/>
                </a:spcAft>
              </a:pPr>
              <a:t>16</a:t>
            </a:fld>
            <a:endParaRPr lang="en-GB"/>
          </a:p>
        </p:txBody>
      </p:sp>
    </p:spTree>
    <p:extLst>
      <p:ext uri="{BB962C8B-B14F-4D97-AF65-F5344CB8AC3E}">
        <p14:creationId xmlns:p14="http://schemas.microsoft.com/office/powerpoint/2010/main" val="172526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F0BAFF66-CBBF-490B-9CF8-14A7FBF1551E}"/>
              </a:ext>
            </a:extLst>
          </p:cNvPr>
          <p:cNvSpPr>
            <a:spLocks noGrp="1"/>
          </p:cNvSpPr>
          <p:nvPr>
            <p:ph type="title"/>
          </p:nvPr>
        </p:nvSpPr>
        <p:spPr>
          <a:xfrm>
            <a:off x="539750" y="539750"/>
            <a:ext cx="5011200" cy="808283"/>
          </a:xfrm>
        </p:spPr>
        <p:txBody>
          <a:bodyPr/>
          <a:lstStyle/>
          <a:p>
            <a:r>
              <a:rPr lang="en-US" dirty="0"/>
              <a:t>Child-centered care (CCC)</a:t>
            </a:r>
            <a:endParaRPr lang="da-DK" dirty="0"/>
          </a:p>
        </p:txBody>
      </p:sp>
      <p:sp>
        <p:nvSpPr>
          <p:cNvPr id="7" name="Content Placeholder 2">
            <a:extLst>
              <a:ext uri="{FF2B5EF4-FFF2-40B4-BE49-F238E27FC236}">
                <a16:creationId xmlns:a16="http://schemas.microsoft.com/office/drawing/2014/main" id="{94ADA951-7CEE-42E2-871A-E584A10ECD14}"/>
              </a:ext>
            </a:extLst>
          </p:cNvPr>
          <p:cNvSpPr>
            <a:spLocks noGrp="1"/>
          </p:cNvSpPr>
          <p:nvPr>
            <p:ph sz="quarter" idx="18"/>
          </p:nvPr>
        </p:nvSpPr>
        <p:spPr>
          <a:xfrm>
            <a:off x="539752" y="1347789"/>
            <a:ext cx="5011195" cy="4675190"/>
          </a:xfrm>
        </p:spPr>
        <p:txBody>
          <a:bodyPr/>
          <a:lstStyle/>
          <a:p>
            <a:r>
              <a:rPr lang="en-US" dirty="0"/>
              <a:t>No consensus yet on definition (</a:t>
            </a:r>
            <a:r>
              <a:rPr lang="en-US" dirty="0" err="1"/>
              <a:t>Söderbäck</a:t>
            </a:r>
            <a:r>
              <a:rPr lang="en-US" dirty="0"/>
              <a:t> et al., 2011)</a:t>
            </a:r>
          </a:p>
          <a:p>
            <a:r>
              <a:rPr lang="en-US" dirty="0"/>
              <a:t>Over past decade, concept has gained support as alternative approach </a:t>
            </a:r>
          </a:p>
          <a:p>
            <a:r>
              <a:rPr lang="en-US" dirty="0"/>
              <a:t>Nurses and other providers of in-patient hospital care consider the term relatively new (Carter et al., 2014)		 </a:t>
            </a:r>
          </a:p>
          <a:p>
            <a:pPr lvl="1"/>
            <a:r>
              <a:rPr lang="en-US" dirty="0"/>
              <a:t>“Child-centeredness” in fact is standard practice for professionals who work one-on-one with children (e.g., SLPs, hearing therapists) </a:t>
            </a:r>
          </a:p>
          <a:p>
            <a:pPr lvl="1"/>
            <a:r>
              <a:rPr lang="en-US" dirty="0"/>
              <a:t>Family is certainly included in treatment plans, but the “center of care” is always the child</a:t>
            </a:r>
          </a:p>
          <a:p>
            <a:endParaRPr lang="da-DK" dirty="0"/>
          </a:p>
        </p:txBody>
      </p:sp>
      <p:pic>
        <p:nvPicPr>
          <p:cNvPr id="8" name="Picture Placeholder 10">
            <a:extLst>
              <a:ext uri="{FF2B5EF4-FFF2-40B4-BE49-F238E27FC236}">
                <a16:creationId xmlns:a16="http://schemas.microsoft.com/office/drawing/2014/main" id="{F68A0658-203F-4D66-B037-D95B983493F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6181" r="6181"/>
          <a:stretch>
            <a:fillRect/>
          </a:stretch>
        </p:blipFill>
        <p:spPr>
          <a:xfrm>
            <a:off x="6183313" y="38100"/>
            <a:ext cx="6005512" cy="6858000"/>
          </a:xfrm>
          <a:prstGeom prst="rect">
            <a:avLst/>
          </a:prstGeom>
        </p:spPr>
      </p:pic>
      <p:sp>
        <p:nvSpPr>
          <p:cNvPr id="5" name="Slide Number Placeholder 4">
            <a:extLst>
              <a:ext uri="{FF2B5EF4-FFF2-40B4-BE49-F238E27FC236}">
                <a16:creationId xmlns:a16="http://schemas.microsoft.com/office/drawing/2014/main" id="{345587F6-9A60-403F-A382-8A6C7D98202B}"/>
              </a:ext>
            </a:extLst>
          </p:cNvPr>
          <p:cNvSpPr>
            <a:spLocks noGrp="1"/>
          </p:cNvSpPr>
          <p:nvPr>
            <p:ph type="sldNum" sz="quarter" idx="17"/>
          </p:nvPr>
        </p:nvSpPr>
        <p:spPr/>
        <p:txBody>
          <a:bodyPr/>
          <a:lstStyle/>
          <a:p>
            <a:r>
              <a:rPr lang="en-GB"/>
              <a:t>Slide </a:t>
            </a:r>
            <a:fld id="{23AA811B-2EBD-4900-905E-5BE206449611}" type="slidenum">
              <a:rPr lang="en-GB" smtClean="0"/>
              <a:pPr/>
              <a:t>17</a:t>
            </a:fld>
            <a:endParaRPr lang="en-GB" dirty="0"/>
          </a:p>
        </p:txBody>
      </p:sp>
    </p:spTree>
    <p:extLst>
      <p:ext uri="{BB962C8B-B14F-4D97-AF65-F5344CB8AC3E}">
        <p14:creationId xmlns:p14="http://schemas.microsoft.com/office/powerpoint/2010/main" val="299749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ED6694-2184-4249-8DCC-B807AC4C9640}"/>
              </a:ext>
            </a:extLst>
          </p:cNvPr>
          <p:cNvSpPr>
            <a:spLocks noGrp="1"/>
          </p:cNvSpPr>
          <p:nvPr>
            <p:ph type="sldNum" sz="quarter" idx="12"/>
          </p:nvPr>
        </p:nvSpPr>
        <p:spPr/>
        <p:txBody>
          <a:bodyPr/>
          <a:lstStyle/>
          <a:p>
            <a:r>
              <a:rPr lang="en-GB"/>
              <a:t>Slide </a:t>
            </a:r>
            <a:fld id="{23AA811B-2EBD-4900-905E-5BE206449611}" type="slidenum">
              <a:rPr lang="en-GB" smtClean="0"/>
              <a:pPr/>
              <a:t>18</a:t>
            </a:fld>
            <a:endParaRPr lang="en-GB" dirty="0"/>
          </a:p>
        </p:txBody>
      </p:sp>
      <p:sp>
        <p:nvSpPr>
          <p:cNvPr id="5" name="Title 4">
            <a:extLst>
              <a:ext uri="{FF2B5EF4-FFF2-40B4-BE49-F238E27FC236}">
                <a16:creationId xmlns:a16="http://schemas.microsoft.com/office/drawing/2014/main" id="{9ECAA7A2-B5BD-45C3-A7B7-878A7C27B615}"/>
              </a:ext>
            </a:extLst>
          </p:cNvPr>
          <p:cNvSpPr>
            <a:spLocks noGrp="1"/>
          </p:cNvSpPr>
          <p:nvPr>
            <p:ph type="title"/>
          </p:nvPr>
        </p:nvSpPr>
        <p:spPr>
          <a:xfrm>
            <a:off x="539749" y="539750"/>
            <a:ext cx="11109600" cy="808283"/>
          </a:xfrm>
        </p:spPr>
        <p:txBody>
          <a:bodyPr/>
          <a:lstStyle/>
          <a:p>
            <a:r>
              <a:rPr lang="en-US" dirty="0"/>
              <a:t>To be person-centered with children</a:t>
            </a:r>
            <a:endParaRPr lang="da-DK" dirty="0"/>
          </a:p>
        </p:txBody>
      </p:sp>
      <p:sp>
        <p:nvSpPr>
          <p:cNvPr id="6" name="Content Placeholder 2">
            <a:extLst>
              <a:ext uri="{FF2B5EF4-FFF2-40B4-BE49-F238E27FC236}">
                <a16:creationId xmlns:a16="http://schemas.microsoft.com/office/drawing/2014/main" id="{8063DD03-0729-4ED7-93C3-68396E67022B}"/>
              </a:ext>
            </a:extLst>
          </p:cNvPr>
          <p:cNvSpPr>
            <a:spLocks noGrp="1"/>
          </p:cNvSpPr>
          <p:nvPr>
            <p:ph idx="1"/>
          </p:nvPr>
        </p:nvSpPr>
        <p:spPr>
          <a:xfrm>
            <a:off x="539749" y="1348033"/>
            <a:ext cx="7994651" cy="4675695"/>
          </a:xfrm>
        </p:spPr>
        <p:txBody>
          <a:bodyPr/>
          <a:lstStyle/>
          <a:p>
            <a:pPr lvl="0"/>
            <a:r>
              <a:rPr lang="en-US" dirty="0"/>
              <a:t>Engage with children’s expertise about their own lives</a:t>
            </a:r>
          </a:p>
          <a:p>
            <a:pPr lvl="1"/>
            <a:r>
              <a:rPr lang="en-US" dirty="0"/>
              <a:t>Personal and social experiences of their care</a:t>
            </a:r>
          </a:p>
          <a:p>
            <a:pPr lvl="1"/>
            <a:r>
              <a:rPr lang="en-US" dirty="0"/>
              <a:t>Effects of relative lack of power in some settings </a:t>
            </a:r>
          </a:p>
          <a:p>
            <a:pPr lvl="1"/>
            <a:endParaRPr lang="en-US" dirty="0"/>
          </a:p>
          <a:p>
            <a:pPr lvl="0"/>
            <a:r>
              <a:rPr lang="en-US" dirty="0"/>
              <a:t>Explore children’s understandings, preferences in terms of their physical/health challenges, day-to-day experiences</a:t>
            </a:r>
          </a:p>
          <a:p>
            <a:pPr lvl="0"/>
            <a:endParaRPr lang="en-US" dirty="0"/>
          </a:p>
          <a:p>
            <a:pPr lvl="0"/>
            <a:r>
              <a:rPr lang="en-US" dirty="0"/>
              <a:t>Develop resources to engage with even the youngest children beyond conventional assessments (Curtis-Taylor, 2010)</a:t>
            </a:r>
          </a:p>
          <a:p>
            <a:endParaRPr lang="da-DK" dirty="0"/>
          </a:p>
        </p:txBody>
      </p:sp>
    </p:spTree>
    <p:extLst>
      <p:ext uri="{BB962C8B-B14F-4D97-AF65-F5344CB8AC3E}">
        <p14:creationId xmlns:p14="http://schemas.microsoft.com/office/powerpoint/2010/main" val="89413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F2DEF-06FD-434D-95D1-6B6843491C47}"/>
              </a:ext>
            </a:extLst>
          </p:cNvPr>
          <p:cNvSpPr>
            <a:spLocks noGrp="1"/>
          </p:cNvSpPr>
          <p:nvPr>
            <p:ph type="sldNum" sz="quarter" idx="12"/>
          </p:nvPr>
        </p:nvSpPr>
        <p:spPr/>
        <p:txBody>
          <a:bodyPr/>
          <a:lstStyle/>
          <a:p>
            <a:r>
              <a:rPr lang="en-GB"/>
              <a:t>Slide </a:t>
            </a:r>
            <a:fld id="{23AA811B-2EBD-4900-905E-5BE206449611}" type="slidenum">
              <a:rPr lang="en-GB" smtClean="0"/>
              <a:pPr/>
              <a:t>19</a:t>
            </a:fld>
            <a:endParaRPr lang="en-GB" dirty="0"/>
          </a:p>
        </p:txBody>
      </p:sp>
      <p:sp>
        <p:nvSpPr>
          <p:cNvPr id="5" name="Title 1">
            <a:extLst>
              <a:ext uri="{FF2B5EF4-FFF2-40B4-BE49-F238E27FC236}">
                <a16:creationId xmlns:a16="http://schemas.microsoft.com/office/drawing/2014/main" id="{558FFF3A-9005-46A1-A7EC-096A35FC9E56}"/>
              </a:ext>
            </a:extLst>
          </p:cNvPr>
          <p:cNvSpPr>
            <a:spLocks noGrp="1"/>
          </p:cNvSpPr>
          <p:nvPr>
            <p:ph type="title"/>
          </p:nvPr>
        </p:nvSpPr>
        <p:spPr>
          <a:xfrm>
            <a:off x="539749" y="539750"/>
            <a:ext cx="11109600" cy="808283"/>
          </a:xfrm>
        </p:spPr>
        <p:txBody>
          <a:bodyPr/>
          <a:lstStyle/>
          <a:p>
            <a:r>
              <a:rPr lang="en-US" dirty="0"/>
              <a:t>CCC: Core principles</a:t>
            </a:r>
            <a:endParaRPr lang="da-DK" dirty="0"/>
          </a:p>
        </p:txBody>
      </p:sp>
      <p:sp>
        <p:nvSpPr>
          <p:cNvPr id="6" name="Content Placeholder 2">
            <a:extLst>
              <a:ext uri="{FF2B5EF4-FFF2-40B4-BE49-F238E27FC236}">
                <a16:creationId xmlns:a16="http://schemas.microsoft.com/office/drawing/2014/main" id="{101ECB71-639C-4AA7-A5E3-453B70140302}"/>
              </a:ext>
            </a:extLst>
          </p:cNvPr>
          <p:cNvSpPr>
            <a:spLocks noGrp="1"/>
          </p:cNvSpPr>
          <p:nvPr>
            <p:ph idx="1"/>
          </p:nvPr>
        </p:nvSpPr>
        <p:spPr>
          <a:xfrm>
            <a:off x="539749" y="1361285"/>
            <a:ext cx="8100668" cy="4675695"/>
          </a:xfrm>
        </p:spPr>
        <p:txBody>
          <a:bodyPr/>
          <a:lstStyle/>
          <a:p>
            <a:r>
              <a:rPr lang="en-US" dirty="0"/>
              <a:t>Basis: </a:t>
            </a:r>
            <a:r>
              <a:rPr lang="en-US" dirty="0">
                <a:solidFill>
                  <a:schemeClr val="accent2"/>
                </a:solidFill>
                <a:hlinkClick r:id="rId3">
                  <a:extLst>
                    <a:ext uri="{A12FA001-AC4F-418D-AE19-62706E023703}">
                      <ahyp:hlinkClr xmlns:ahyp="http://schemas.microsoft.com/office/drawing/2018/hyperlinkcolor" val="tx"/>
                    </a:ext>
                  </a:extLst>
                </a:hlinkClick>
              </a:rPr>
              <a:t>1989 United Nations Convention on the Rights of the Child</a:t>
            </a:r>
            <a:r>
              <a:rPr lang="en-US" dirty="0">
                <a:solidFill>
                  <a:schemeClr val="accent2"/>
                </a:solidFill>
              </a:rPr>
              <a:t> </a:t>
            </a:r>
          </a:p>
          <a:p>
            <a:pPr lvl="1"/>
            <a:r>
              <a:rPr lang="en-US" dirty="0"/>
              <a:t>clearly states the right of every child to self-determination, dignity, respect, non-interference, the right to make informed decisions</a:t>
            </a:r>
          </a:p>
          <a:p>
            <a:pPr lvl="1"/>
            <a:endParaRPr lang="en-US" dirty="0"/>
          </a:p>
          <a:p>
            <a:r>
              <a:rPr lang="en-US" dirty="0"/>
              <a:t>As applied to healthcare:</a:t>
            </a:r>
          </a:p>
          <a:p>
            <a:pPr lvl="1"/>
            <a:r>
              <a:rPr lang="en-US" dirty="0"/>
              <a:t>The child is seen as an active agent and a reliable reporter of his/her life</a:t>
            </a:r>
          </a:p>
          <a:p>
            <a:pPr lvl="1"/>
            <a:r>
              <a:rPr lang="en-US" dirty="0"/>
              <a:t>The child is to be an active participant in the healthcare partnership</a:t>
            </a:r>
          </a:p>
          <a:p>
            <a:pPr lvl="1"/>
            <a:r>
              <a:rPr lang="en-US" dirty="0"/>
              <a:t>Care will consider the whole child, as well as entire family</a:t>
            </a:r>
          </a:p>
          <a:p>
            <a:pPr lvl="1"/>
            <a:r>
              <a:rPr lang="en-US" dirty="0"/>
              <a:t>Care includes a smooth transition into adult services</a:t>
            </a:r>
          </a:p>
          <a:p>
            <a:endParaRPr lang="en-US" dirty="0"/>
          </a:p>
          <a:p>
            <a:endParaRPr lang="da-DK" dirty="0"/>
          </a:p>
        </p:txBody>
      </p:sp>
    </p:spTree>
    <p:extLst>
      <p:ext uri="{BB962C8B-B14F-4D97-AF65-F5344CB8AC3E}">
        <p14:creationId xmlns:p14="http://schemas.microsoft.com/office/powerpoint/2010/main" val="4557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F6333F-4FFD-4D6C-8331-B5C7C2A5C1E8}"/>
              </a:ext>
            </a:extLst>
          </p:cNvPr>
          <p:cNvSpPr>
            <a:spLocks noGrp="1"/>
          </p:cNvSpPr>
          <p:nvPr>
            <p:ph type="sldNum" sz="quarter" idx="12"/>
          </p:nvPr>
        </p:nvSpPr>
        <p:spPr/>
        <p:txBody>
          <a:bodyPr/>
          <a:lstStyle/>
          <a:p>
            <a:r>
              <a:rPr lang="en-GB"/>
              <a:t>Slide </a:t>
            </a:r>
            <a:fld id="{23AA811B-2EBD-4900-905E-5BE206449611}" type="slidenum">
              <a:rPr lang="en-GB" smtClean="0"/>
              <a:pPr/>
              <a:t>2</a:t>
            </a:fld>
            <a:endParaRPr lang="en-GB" dirty="0"/>
          </a:p>
        </p:txBody>
      </p:sp>
      <p:sp>
        <p:nvSpPr>
          <p:cNvPr id="5" name="Title 1">
            <a:extLst>
              <a:ext uri="{FF2B5EF4-FFF2-40B4-BE49-F238E27FC236}">
                <a16:creationId xmlns:a16="http://schemas.microsoft.com/office/drawing/2014/main" id="{9390A657-FBF1-43E3-8530-535EFEF60B3A}"/>
              </a:ext>
            </a:extLst>
          </p:cNvPr>
          <p:cNvSpPr>
            <a:spLocks noGrp="1"/>
          </p:cNvSpPr>
          <p:nvPr>
            <p:ph type="title"/>
          </p:nvPr>
        </p:nvSpPr>
        <p:spPr>
          <a:xfrm>
            <a:off x="539749" y="539750"/>
            <a:ext cx="11109600" cy="808283"/>
          </a:xfrm>
        </p:spPr>
        <p:txBody>
          <a:bodyPr/>
          <a:lstStyle/>
          <a:p>
            <a:r>
              <a:rPr lang="en-US" dirty="0"/>
              <a:t>Learning objectives</a:t>
            </a:r>
            <a:endParaRPr lang="da-DK" dirty="0"/>
          </a:p>
        </p:txBody>
      </p:sp>
      <p:sp>
        <p:nvSpPr>
          <p:cNvPr id="6" name="Content Placeholder 2">
            <a:extLst>
              <a:ext uri="{FF2B5EF4-FFF2-40B4-BE49-F238E27FC236}">
                <a16:creationId xmlns:a16="http://schemas.microsoft.com/office/drawing/2014/main" id="{E1FB5511-F953-49ED-80C0-B20B99EDD126}"/>
              </a:ext>
            </a:extLst>
          </p:cNvPr>
          <p:cNvSpPr>
            <a:spLocks noGrp="1"/>
          </p:cNvSpPr>
          <p:nvPr>
            <p:ph idx="1"/>
          </p:nvPr>
        </p:nvSpPr>
        <p:spPr>
          <a:xfrm>
            <a:off x="539749" y="1348033"/>
            <a:ext cx="7650094" cy="4675695"/>
          </a:xfrm>
        </p:spPr>
        <p:txBody>
          <a:bodyPr/>
          <a:lstStyle/>
          <a:p>
            <a:pPr marL="342900" indent="-342900">
              <a:buFont typeface="+mj-lt"/>
              <a:buAutoNum type="arabicPeriod"/>
            </a:pPr>
            <a:r>
              <a:rPr lang="en-US" dirty="0"/>
              <a:t>Define the concept of person-centered care (PCC) and list its core principles</a:t>
            </a:r>
          </a:p>
          <a:p>
            <a:pPr marL="342900" indent="-342900">
              <a:buFont typeface="+mj-lt"/>
              <a:buAutoNum type="arabicPeriod"/>
            </a:pPr>
            <a:r>
              <a:rPr lang="en-US" dirty="0"/>
              <a:t>Define the concept of family-centered care (FCC) and list its core principles</a:t>
            </a:r>
          </a:p>
          <a:p>
            <a:pPr marL="342900" indent="-342900">
              <a:buFont typeface="+mj-lt"/>
              <a:buAutoNum type="arabicPeriod"/>
            </a:pPr>
            <a:r>
              <a:rPr lang="en-US" dirty="0"/>
              <a:t>Describe the principles of child-centered care (CCC)</a:t>
            </a:r>
          </a:p>
          <a:p>
            <a:pPr marL="342900" indent="-342900">
              <a:buFont typeface="+mj-lt"/>
              <a:buAutoNum type="arabicPeriod"/>
            </a:pPr>
            <a:r>
              <a:rPr lang="en-US" dirty="0"/>
              <a:t>Describe how CCC complements or extends traditional FCC</a:t>
            </a:r>
          </a:p>
          <a:p>
            <a:pPr marL="342900" indent="-342900">
              <a:buFont typeface="+mj-lt"/>
              <a:buAutoNum type="arabicPeriod"/>
            </a:pPr>
            <a:r>
              <a:rPr lang="en-US" dirty="0"/>
              <a:t>Give an example of an FCC experience in pediatric hearing clinics, then expand the example</a:t>
            </a:r>
            <a:br>
              <a:rPr lang="en-US" dirty="0"/>
            </a:br>
            <a:r>
              <a:rPr lang="en-US" dirty="0"/>
              <a:t>to represent CCC</a:t>
            </a:r>
          </a:p>
          <a:p>
            <a:endParaRPr lang="en-US" dirty="0"/>
          </a:p>
          <a:p>
            <a:endParaRPr lang="da-DK" dirty="0"/>
          </a:p>
          <a:p>
            <a:endParaRPr lang="da-DK" dirty="0"/>
          </a:p>
        </p:txBody>
      </p:sp>
    </p:spTree>
    <p:extLst>
      <p:ext uri="{BB962C8B-B14F-4D97-AF65-F5344CB8AC3E}">
        <p14:creationId xmlns:p14="http://schemas.microsoft.com/office/powerpoint/2010/main" val="208748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50A3F-C8FE-4CD0-9A14-E29CC20D4FB2}"/>
              </a:ext>
            </a:extLst>
          </p:cNvPr>
          <p:cNvSpPr>
            <a:spLocks noGrp="1"/>
          </p:cNvSpPr>
          <p:nvPr>
            <p:ph type="sldNum" sz="quarter" idx="12"/>
          </p:nvPr>
        </p:nvSpPr>
        <p:spPr/>
        <p:txBody>
          <a:bodyPr/>
          <a:lstStyle/>
          <a:p>
            <a:r>
              <a:rPr lang="en-GB"/>
              <a:t>Slide </a:t>
            </a:r>
            <a:fld id="{23AA811B-2EBD-4900-905E-5BE206449611}" type="slidenum">
              <a:rPr lang="en-GB" smtClean="0"/>
              <a:pPr/>
              <a:t>20</a:t>
            </a:fld>
            <a:endParaRPr lang="en-GB" dirty="0"/>
          </a:p>
        </p:txBody>
      </p:sp>
      <p:sp>
        <p:nvSpPr>
          <p:cNvPr id="3" name="Title 1">
            <a:extLst>
              <a:ext uri="{FF2B5EF4-FFF2-40B4-BE49-F238E27FC236}">
                <a16:creationId xmlns:a16="http://schemas.microsoft.com/office/drawing/2014/main" id="{5FECF25C-C0FE-446C-8DB0-A547A2B651DB}"/>
              </a:ext>
            </a:extLst>
          </p:cNvPr>
          <p:cNvSpPr txBox="1">
            <a:spLocks/>
          </p:cNvSpPr>
          <p:nvPr/>
        </p:nvSpPr>
        <p:spPr>
          <a:xfrm>
            <a:off x="539749" y="539750"/>
            <a:ext cx="11109600" cy="808283"/>
          </a:xfrm>
          <a:prstGeom prst="rect">
            <a:avLst/>
          </a:prstGeom>
        </p:spPr>
        <p:txBody>
          <a:bodyPr/>
          <a:lstStyle>
            <a:lvl1pPr algn="l" defTabSz="914400" rtl="0" eaLnBrk="1" latinLnBrk="0" hangingPunct="1">
              <a:lnSpc>
                <a:spcPct val="83000"/>
              </a:lnSpc>
              <a:spcBef>
                <a:spcPct val="0"/>
              </a:spcBef>
              <a:buNone/>
              <a:defRPr sz="2400" b="0" kern="1200">
                <a:solidFill>
                  <a:schemeClr val="accent2"/>
                </a:solidFill>
                <a:latin typeface="+mj-lt"/>
                <a:ea typeface="+mj-ea"/>
                <a:cs typeface="+mj-cs"/>
              </a:defRPr>
            </a:lvl1pPr>
          </a:lstStyle>
          <a:p>
            <a:r>
              <a:rPr lang="en-US"/>
              <a:t>A five-level model assurance</a:t>
            </a:r>
            <a:endParaRPr lang="da-DK" dirty="0"/>
          </a:p>
        </p:txBody>
      </p:sp>
      <p:sp>
        <p:nvSpPr>
          <p:cNvPr id="4" name="Rectangle 3">
            <a:extLst>
              <a:ext uri="{FF2B5EF4-FFF2-40B4-BE49-F238E27FC236}">
                <a16:creationId xmlns:a16="http://schemas.microsoft.com/office/drawing/2014/main" id="{C4DE4727-1C93-4B13-9D86-EF097BBFA1A9}"/>
              </a:ext>
            </a:extLst>
          </p:cNvPr>
          <p:cNvSpPr/>
          <p:nvPr/>
        </p:nvSpPr>
        <p:spPr>
          <a:xfrm>
            <a:off x="515360" y="2018269"/>
            <a:ext cx="2107953" cy="808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a-DK" sz="3200" b="1" dirty="0">
                <a:solidFill>
                  <a:schemeClr val="accent1"/>
                </a:solidFill>
                <a:latin typeface="Montserrat Black" panose="00000A00000000000000" pitchFamily="2" charset="0"/>
              </a:rPr>
              <a:t>1</a:t>
            </a:r>
          </a:p>
        </p:txBody>
      </p:sp>
      <p:sp>
        <p:nvSpPr>
          <p:cNvPr id="5" name="Rectangle 4">
            <a:extLst>
              <a:ext uri="{FF2B5EF4-FFF2-40B4-BE49-F238E27FC236}">
                <a16:creationId xmlns:a16="http://schemas.microsoft.com/office/drawing/2014/main" id="{AEBBB242-CCB8-4E58-B63C-151753B4ECC1}"/>
              </a:ext>
            </a:extLst>
          </p:cNvPr>
          <p:cNvSpPr/>
          <p:nvPr/>
        </p:nvSpPr>
        <p:spPr>
          <a:xfrm>
            <a:off x="521500" y="2826553"/>
            <a:ext cx="2107953" cy="17441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rtlCol="0" anchor="t"/>
          <a:lstStyle/>
          <a:p>
            <a:r>
              <a:rPr lang="en-US" sz="1600" dirty="0">
                <a:solidFill>
                  <a:schemeClr val="tx1"/>
                </a:solidFill>
                <a:latin typeface="Montserrat Light" panose="00000400000000000000" pitchFamily="2" charset="0"/>
              </a:rPr>
              <a:t>Irrespective of age, the child is listened to</a:t>
            </a:r>
          </a:p>
          <a:p>
            <a:endParaRPr lang="da-DK" sz="1600" dirty="0">
              <a:solidFill>
                <a:schemeClr val="tx1"/>
              </a:solidFill>
              <a:latin typeface="Montserrat Light" panose="00000400000000000000" pitchFamily="2" charset="0"/>
            </a:endParaRPr>
          </a:p>
          <a:p>
            <a:endParaRPr lang="da-DK" sz="1600" dirty="0">
              <a:solidFill>
                <a:schemeClr val="tx1"/>
              </a:solidFill>
              <a:latin typeface="Montserrat Light" panose="00000400000000000000" pitchFamily="2" charset="0"/>
            </a:endParaRPr>
          </a:p>
        </p:txBody>
      </p:sp>
      <p:sp>
        <p:nvSpPr>
          <p:cNvPr id="6" name="Rectangle 5">
            <a:extLst>
              <a:ext uri="{FF2B5EF4-FFF2-40B4-BE49-F238E27FC236}">
                <a16:creationId xmlns:a16="http://schemas.microsoft.com/office/drawing/2014/main" id="{ED53577E-7C01-4D37-BFB9-626B57AC73F0}"/>
              </a:ext>
            </a:extLst>
          </p:cNvPr>
          <p:cNvSpPr/>
          <p:nvPr/>
        </p:nvSpPr>
        <p:spPr>
          <a:xfrm>
            <a:off x="9461684" y="2018269"/>
            <a:ext cx="2063375" cy="808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a-DK" sz="3200" b="1" dirty="0">
                <a:solidFill>
                  <a:schemeClr val="tx1">
                    <a:lumMod val="50000"/>
                    <a:lumOff val="50000"/>
                  </a:schemeClr>
                </a:solidFill>
                <a:latin typeface="Montserrat Black" panose="00000A00000000000000" pitchFamily="2" charset="0"/>
              </a:rPr>
              <a:t>5</a:t>
            </a:r>
          </a:p>
        </p:txBody>
      </p:sp>
      <p:sp>
        <p:nvSpPr>
          <p:cNvPr id="7" name="Rectangle 6">
            <a:extLst>
              <a:ext uri="{FF2B5EF4-FFF2-40B4-BE49-F238E27FC236}">
                <a16:creationId xmlns:a16="http://schemas.microsoft.com/office/drawing/2014/main" id="{018AD31F-0005-4085-8A8D-B8A25F99EC5F}"/>
              </a:ext>
            </a:extLst>
          </p:cNvPr>
          <p:cNvSpPr/>
          <p:nvPr/>
        </p:nvSpPr>
        <p:spPr>
          <a:xfrm>
            <a:off x="9461684" y="2826553"/>
            <a:ext cx="2063375" cy="174410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rtlCol="0" anchor="t"/>
          <a:lstStyle/>
          <a:p>
            <a:r>
              <a:rPr lang="en-US" sz="1600" dirty="0">
                <a:solidFill>
                  <a:schemeClr val="tx1"/>
                </a:solidFill>
                <a:latin typeface="Montserrat Light" panose="00000400000000000000" pitchFamily="2" charset="0"/>
              </a:rPr>
              <a:t>The child can share power and responsibility in the decision-making</a:t>
            </a:r>
          </a:p>
          <a:p>
            <a:endParaRPr lang="da-DK" sz="1600" dirty="0">
              <a:solidFill>
                <a:schemeClr val="tx1"/>
              </a:solidFill>
              <a:latin typeface="Montserrat Light" panose="00000400000000000000" pitchFamily="2" charset="0"/>
            </a:endParaRPr>
          </a:p>
        </p:txBody>
      </p:sp>
      <p:sp>
        <p:nvSpPr>
          <p:cNvPr id="8" name="Rectangle 7">
            <a:extLst>
              <a:ext uri="{FF2B5EF4-FFF2-40B4-BE49-F238E27FC236}">
                <a16:creationId xmlns:a16="http://schemas.microsoft.com/office/drawing/2014/main" id="{34720A9A-5BA1-4941-9A57-2A161277F119}"/>
              </a:ext>
            </a:extLst>
          </p:cNvPr>
          <p:cNvSpPr/>
          <p:nvPr/>
        </p:nvSpPr>
        <p:spPr>
          <a:xfrm>
            <a:off x="2789981" y="2018269"/>
            <a:ext cx="2063373" cy="8082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a-DK" sz="3200" b="1" dirty="0">
                <a:solidFill>
                  <a:schemeClr val="tx2"/>
                </a:solidFill>
                <a:latin typeface="Montserrat Black" panose="00000A00000000000000" pitchFamily="2" charset="0"/>
              </a:rPr>
              <a:t>2</a:t>
            </a:r>
          </a:p>
        </p:txBody>
      </p:sp>
      <p:sp>
        <p:nvSpPr>
          <p:cNvPr id="9" name="Rectangle 8">
            <a:extLst>
              <a:ext uri="{FF2B5EF4-FFF2-40B4-BE49-F238E27FC236}">
                <a16:creationId xmlns:a16="http://schemas.microsoft.com/office/drawing/2014/main" id="{E3A5A749-ACEA-4C4E-AA09-D8BBA2FAC97E}"/>
              </a:ext>
            </a:extLst>
          </p:cNvPr>
          <p:cNvSpPr/>
          <p:nvPr/>
        </p:nvSpPr>
        <p:spPr>
          <a:xfrm>
            <a:off x="2789981" y="2826553"/>
            <a:ext cx="2063373" cy="174410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rtlCol="0" anchor="t"/>
          <a:lstStyle/>
          <a:p>
            <a:r>
              <a:rPr lang="en-US" sz="1600" dirty="0">
                <a:solidFill>
                  <a:schemeClr val="tx1"/>
                </a:solidFill>
                <a:latin typeface="Montserrat Light" panose="00000400000000000000" pitchFamily="2" charset="0"/>
              </a:rPr>
              <a:t>The child is supported in expressing his/her views</a:t>
            </a:r>
          </a:p>
          <a:p>
            <a:endParaRPr lang="da-DK" sz="1600" dirty="0">
              <a:solidFill>
                <a:schemeClr val="tx1"/>
              </a:solidFill>
              <a:latin typeface="Montserrat Light" panose="00000400000000000000" pitchFamily="2" charset="0"/>
            </a:endParaRPr>
          </a:p>
          <a:p>
            <a:endParaRPr lang="da-DK" sz="1600" dirty="0">
              <a:solidFill>
                <a:schemeClr val="tx1"/>
              </a:solidFill>
              <a:latin typeface="Montserrat Light" panose="00000400000000000000" pitchFamily="2" charset="0"/>
            </a:endParaRPr>
          </a:p>
        </p:txBody>
      </p:sp>
      <p:sp>
        <p:nvSpPr>
          <p:cNvPr id="10" name="Rectangle 9">
            <a:extLst>
              <a:ext uri="{FF2B5EF4-FFF2-40B4-BE49-F238E27FC236}">
                <a16:creationId xmlns:a16="http://schemas.microsoft.com/office/drawing/2014/main" id="{92517B26-A1FE-4B07-A7F5-C09CFADF43E7}"/>
              </a:ext>
            </a:extLst>
          </p:cNvPr>
          <p:cNvSpPr/>
          <p:nvPr/>
        </p:nvSpPr>
        <p:spPr>
          <a:xfrm>
            <a:off x="5013882" y="2018269"/>
            <a:ext cx="2063373" cy="8082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a-DK" sz="3200" b="1" dirty="0">
                <a:solidFill>
                  <a:schemeClr val="accent3"/>
                </a:solidFill>
                <a:latin typeface="Montserrat Black" panose="00000A00000000000000" pitchFamily="2" charset="0"/>
              </a:rPr>
              <a:t>3</a:t>
            </a:r>
          </a:p>
        </p:txBody>
      </p:sp>
      <p:sp>
        <p:nvSpPr>
          <p:cNvPr id="11" name="Rectangle 10">
            <a:extLst>
              <a:ext uri="{FF2B5EF4-FFF2-40B4-BE49-F238E27FC236}">
                <a16:creationId xmlns:a16="http://schemas.microsoft.com/office/drawing/2014/main" id="{03CDA392-F3EC-4CD8-8136-AED28A29D9F8}"/>
              </a:ext>
            </a:extLst>
          </p:cNvPr>
          <p:cNvSpPr/>
          <p:nvPr/>
        </p:nvSpPr>
        <p:spPr>
          <a:xfrm>
            <a:off x="5013882" y="2826553"/>
            <a:ext cx="2063373" cy="1744105"/>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rtlCol="0" anchor="t"/>
          <a:lstStyle/>
          <a:p>
            <a:r>
              <a:rPr lang="en-US" sz="1600">
                <a:solidFill>
                  <a:schemeClr val="tx1"/>
                </a:solidFill>
                <a:latin typeface="Montserrat Light" panose="00000400000000000000" pitchFamily="2" charset="0"/>
              </a:rPr>
              <a:t>The child’s views are taken into account</a:t>
            </a:r>
          </a:p>
          <a:p>
            <a:endParaRPr lang="da-DK" sz="1600" dirty="0">
              <a:solidFill>
                <a:schemeClr val="tx1"/>
              </a:solidFill>
              <a:latin typeface="Montserrat Light" panose="00000400000000000000" pitchFamily="2" charset="0"/>
            </a:endParaRPr>
          </a:p>
        </p:txBody>
      </p:sp>
      <p:sp>
        <p:nvSpPr>
          <p:cNvPr id="12" name="Rectangle 11">
            <a:extLst>
              <a:ext uri="{FF2B5EF4-FFF2-40B4-BE49-F238E27FC236}">
                <a16:creationId xmlns:a16="http://schemas.microsoft.com/office/drawing/2014/main" id="{20399753-BF66-45A3-993C-C9A5F5FBBC67}"/>
              </a:ext>
            </a:extLst>
          </p:cNvPr>
          <p:cNvSpPr/>
          <p:nvPr/>
        </p:nvSpPr>
        <p:spPr>
          <a:xfrm>
            <a:off x="7237784" y="2018269"/>
            <a:ext cx="2063374" cy="8082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a-DK" sz="3200" b="1" dirty="0">
                <a:solidFill>
                  <a:schemeClr val="accent2"/>
                </a:solidFill>
                <a:latin typeface="Montserrat Black" panose="00000A00000000000000" pitchFamily="2" charset="0"/>
              </a:rPr>
              <a:t>4</a:t>
            </a:r>
          </a:p>
        </p:txBody>
      </p:sp>
      <p:sp>
        <p:nvSpPr>
          <p:cNvPr id="13" name="Rectangle 12">
            <a:extLst>
              <a:ext uri="{FF2B5EF4-FFF2-40B4-BE49-F238E27FC236}">
                <a16:creationId xmlns:a16="http://schemas.microsoft.com/office/drawing/2014/main" id="{F0BD3C40-2E33-43B6-8194-705BBC18D79F}"/>
              </a:ext>
            </a:extLst>
          </p:cNvPr>
          <p:cNvSpPr/>
          <p:nvPr/>
        </p:nvSpPr>
        <p:spPr>
          <a:xfrm>
            <a:off x="7237784" y="2826553"/>
            <a:ext cx="2063374" cy="17441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rtlCol="0" anchor="t"/>
          <a:lstStyle/>
          <a:p>
            <a:r>
              <a:rPr lang="en-US" sz="1600">
                <a:solidFill>
                  <a:schemeClr val="tx1"/>
                </a:solidFill>
                <a:latin typeface="Montserrat Light" panose="00000400000000000000" pitchFamily="2" charset="0"/>
              </a:rPr>
              <a:t>The child is involved in the decision-making process</a:t>
            </a:r>
            <a:endParaRPr lang="da-DK" sz="1600">
              <a:solidFill>
                <a:schemeClr val="tx1"/>
              </a:solidFill>
              <a:latin typeface="Montserrat Light" panose="00000400000000000000" pitchFamily="2" charset="0"/>
            </a:endParaRPr>
          </a:p>
          <a:p>
            <a:endParaRPr lang="da-DK" sz="1600" dirty="0">
              <a:solidFill>
                <a:schemeClr val="tx1"/>
              </a:solidFill>
              <a:latin typeface="Montserrat Light" panose="00000400000000000000" pitchFamily="2" charset="0"/>
            </a:endParaRPr>
          </a:p>
        </p:txBody>
      </p:sp>
    </p:spTree>
    <p:extLst>
      <p:ext uri="{BB962C8B-B14F-4D97-AF65-F5344CB8AC3E}">
        <p14:creationId xmlns:p14="http://schemas.microsoft.com/office/powerpoint/2010/main" val="174296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12A4D5-3C02-4E73-AF3D-922C91E0B71F}"/>
              </a:ext>
            </a:extLst>
          </p:cNvPr>
          <p:cNvSpPr>
            <a:spLocks noGrp="1"/>
          </p:cNvSpPr>
          <p:nvPr>
            <p:ph type="sldNum" sz="quarter" idx="12"/>
          </p:nvPr>
        </p:nvSpPr>
        <p:spPr/>
        <p:txBody>
          <a:bodyPr/>
          <a:lstStyle/>
          <a:p>
            <a:r>
              <a:rPr lang="en-GB"/>
              <a:t>Slide </a:t>
            </a:r>
            <a:fld id="{23AA811B-2EBD-4900-905E-5BE206449611}" type="slidenum">
              <a:rPr lang="en-GB" smtClean="0"/>
              <a:pPr/>
              <a:t>21</a:t>
            </a:fld>
            <a:endParaRPr lang="en-GB" dirty="0"/>
          </a:p>
        </p:txBody>
      </p:sp>
      <p:sp>
        <p:nvSpPr>
          <p:cNvPr id="3" name="Title 1">
            <a:extLst>
              <a:ext uri="{FF2B5EF4-FFF2-40B4-BE49-F238E27FC236}">
                <a16:creationId xmlns:a16="http://schemas.microsoft.com/office/drawing/2014/main" id="{2550AFAD-053B-4469-81A2-B0D0E7A85439}"/>
              </a:ext>
            </a:extLst>
          </p:cNvPr>
          <p:cNvSpPr txBox="1">
            <a:spLocks/>
          </p:cNvSpPr>
          <p:nvPr/>
        </p:nvSpPr>
        <p:spPr>
          <a:xfrm>
            <a:off x="539749" y="539750"/>
            <a:ext cx="11109600" cy="808283"/>
          </a:xfrm>
          <a:prstGeom prst="rect">
            <a:avLst/>
          </a:prstGeom>
        </p:spPr>
        <p:txBody>
          <a:bodyPr/>
          <a:lstStyle>
            <a:lvl1pPr algn="l" defTabSz="914400" rtl="0" eaLnBrk="1" latinLnBrk="0" hangingPunct="1">
              <a:lnSpc>
                <a:spcPct val="83000"/>
              </a:lnSpc>
              <a:spcBef>
                <a:spcPct val="0"/>
              </a:spcBef>
              <a:buNone/>
              <a:defRPr sz="2400" b="0" kern="1200">
                <a:solidFill>
                  <a:schemeClr val="accent2"/>
                </a:solidFill>
                <a:latin typeface="+mj-lt"/>
                <a:ea typeface="+mj-ea"/>
                <a:cs typeface="+mj-cs"/>
              </a:defRPr>
            </a:lvl1pPr>
          </a:lstStyle>
          <a:p>
            <a:r>
              <a:rPr lang="en-US"/>
              <a:t>Pre-lecture reading assignment</a:t>
            </a:r>
            <a:endParaRPr lang="da-DK" dirty="0"/>
          </a:p>
        </p:txBody>
      </p:sp>
      <p:pic>
        <p:nvPicPr>
          <p:cNvPr id="4" name="Content Placeholder 4">
            <a:extLst>
              <a:ext uri="{FF2B5EF4-FFF2-40B4-BE49-F238E27FC236}">
                <a16:creationId xmlns:a16="http://schemas.microsoft.com/office/drawing/2014/main" id="{47344593-8C58-4C59-BC37-7739C696A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4001" y="2002739"/>
            <a:ext cx="8083997" cy="3365284"/>
          </a:xfrm>
          <a:prstGeom prst="rect">
            <a:avLst/>
          </a:prstGeom>
        </p:spPr>
      </p:pic>
    </p:spTree>
    <p:extLst>
      <p:ext uri="{BB962C8B-B14F-4D97-AF65-F5344CB8AC3E}">
        <p14:creationId xmlns:p14="http://schemas.microsoft.com/office/powerpoint/2010/main" val="130847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DB416B-FF4C-4249-95FE-9633B94BF214}"/>
              </a:ext>
            </a:extLst>
          </p:cNvPr>
          <p:cNvSpPr>
            <a:spLocks noGrp="1"/>
          </p:cNvSpPr>
          <p:nvPr>
            <p:ph type="title"/>
          </p:nvPr>
        </p:nvSpPr>
        <p:spPr>
          <a:xfrm>
            <a:off x="539749" y="539750"/>
            <a:ext cx="5011200" cy="808283"/>
          </a:xfrm>
        </p:spPr>
        <p:txBody>
          <a:bodyPr anchor="t">
            <a:normAutofit/>
          </a:bodyPr>
          <a:lstStyle/>
          <a:p>
            <a:r>
              <a:rPr lang="en-US" dirty="0"/>
              <a:t>Application to learning objective #5</a:t>
            </a:r>
            <a:endParaRPr lang="da-DK" dirty="0"/>
          </a:p>
        </p:txBody>
      </p:sp>
      <p:sp>
        <p:nvSpPr>
          <p:cNvPr id="5" name="Content Placeholder 2">
            <a:extLst>
              <a:ext uri="{FF2B5EF4-FFF2-40B4-BE49-F238E27FC236}">
                <a16:creationId xmlns:a16="http://schemas.microsoft.com/office/drawing/2014/main" id="{26B002D5-4DE0-492B-B37A-26D733EF20C0}"/>
              </a:ext>
            </a:extLst>
          </p:cNvPr>
          <p:cNvSpPr>
            <a:spLocks noGrp="1"/>
          </p:cNvSpPr>
          <p:nvPr>
            <p:ph idx="1"/>
          </p:nvPr>
        </p:nvSpPr>
        <p:spPr>
          <a:xfrm>
            <a:off x="539748" y="1348033"/>
            <a:ext cx="5011200" cy="4675695"/>
          </a:xfrm>
        </p:spPr>
        <p:txBody>
          <a:bodyPr>
            <a:normAutofit/>
          </a:bodyPr>
          <a:lstStyle/>
          <a:p>
            <a:pPr marL="180000" marR="0" lvl="0" indent="-180000" defTabSz="914400" rtl="0" eaLnBrk="1" fontAlgn="auto" latinLnBrk="0" hangingPunct="1">
              <a:spcBef>
                <a:spcPts val="0"/>
              </a:spcBef>
              <a:spcAft>
                <a:spcPts val="600"/>
              </a:spcAft>
              <a:buClr>
                <a:srgbClr val="E63E4D"/>
              </a:buClr>
              <a:buSzTx/>
              <a:buFont typeface="Arial" panose="020B0604020202020204" pitchFamily="34" charset="0"/>
              <a:buChar char="•"/>
              <a:tabLst/>
              <a:defRPr/>
            </a:pPr>
            <a:r>
              <a:rPr kumimoji="0" lang="en-US" b="0" i="0" u="none" strike="noStrike" kern="1200" cap="none" spc="0" normalizeH="0" baseline="0" noProof="0">
                <a:ln>
                  <a:noFill/>
                </a:ln>
                <a:effectLst/>
                <a:uLnTx/>
                <a:uFillTx/>
              </a:rPr>
              <a:t>Review scenario presented in “Tensions Inherent in Practice” section</a:t>
            </a:r>
          </a:p>
          <a:p>
            <a:pPr marL="360000" marR="0" lvl="1" indent="-180000" defTabSz="914400" rtl="0" eaLnBrk="1" fontAlgn="auto" latinLnBrk="0" hangingPunct="1">
              <a:spcBef>
                <a:spcPts val="0"/>
              </a:spcBef>
              <a:spcAft>
                <a:spcPts val="600"/>
              </a:spcAft>
              <a:buClr>
                <a:srgbClr val="E63E4D"/>
              </a:buClr>
              <a:buSzTx/>
              <a:buFont typeface="Montserrat" panose="00000500000000000000" pitchFamily="50" charset="0"/>
              <a:buChar char="–"/>
              <a:tabLst/>
              <a:defRPr/>
            </a:pPr>
            <a:r>
              <a:rPr kumimoji="0" lang="en-US" b="0" i="0" u="none" strike="noStrike" kern="1200" cap="none" spc="0" normalizeH="0" baseline="0" noProof="0">
                <a:ln>
                  <a:noFill/>
                </a:ln>
                <a:effectLst/>
                <a:uLnTx/>
                <a:uFillTx/>
              </a:rPr>
              <a:t>First, identify some of the tensions depicted</a:t>
            </a:r>
          </a:p>
          <a:p>
            <a:pPr marL="360000" marR="0" lvl="1" indent="-180000" defTabSz="914400" rtl="0" eaLnBrk="1" fontAlgn="auto" latinLnBrk="0" hangingPunct="1">
              <a:spcBef>
                <a:spcPts val="0"/>
              </a:spcBef>
              <a:spcAft>
                <a:spcPts val="600"/>
              </a:spcAft>
              <a:buClr>
                <a:srgbClr val="E63E4D"/>
              </a:buClr>
              <a:buSzTx/>
              <a:buFont typeface="Montserrat" panose="00000500000000000000" pitchFamily="50" charset="0"/>
              <a:buChar char="–"/>
              <a:tabLst/>
              <a:defRPr/>
            </a:pPr>
            <a:r>
              <a:rPr kumimoji="0" lang="en-US" b="0" i="0" u="none" strike="noStrike" kern="1200" cap="none" spc="0" normalizeH="0" baseline="0" noProof="0">
                <a:ln>
                  <a:noFill/>
                </a:ln>
                <a:effectLst/>
                <a:uLnTx/>
                <a:uFillTx/>
              </a:rPr>
              <a:t>Thoughts on our own emotional reactions to child’s situation? How might the child be feeling? </a:t>
            </a:r>
          </a:p>
          <a:p>
            <a:pPr marL="360000" marR="0" lvl="1" indent="-180000" defTabSz="914400" rtl="0" eaLnBrk="1" fontAlgn="auto" latinLnBrk="0" hangingPunct="1">
              <a:spcBef>
                <a:spcPts val="0"/>
              </a:spcBef>
              <a:spcAft>
                <a:spcPts val="600"/>
              </a:spcAft>
              <a:buClr>
                <a:srgbClr val="E63E4D"/>
              </a:buClr>
              <a:buSzTx/>
              <a:buFont typeface="Montserrat" panose="00000500000000000000" pitchFamily="50" charset="0"/>
              <a:buChar char="–"/>
              <a:tabLst/>
              <a:defRPr/>
            </a:pPr>
            <a:r>
              <a:rPr kumimoji="0" lang="en-US" b="0" i="0" u="none" strike="noStrike" kern="1200" cap="none" spc="0" normalizeH="0" baseline="0" noProof="0">
                <a:ln>
                  <a:noFill/>
                </a:ln>
                <a:effectLst/>
                <a:uLnTx/>
                <a:uFillTx/>
              </a:rPr>
              <a:t>Give an example of an FCC experience in pediatric hearing clinics </a:t>
            </a:r>
          </a:p>
          <a:p>
            <a:pPr marL="540000" marR="0" lvl="2" indent="-180000" defTabSz="914400" rtl="0" eaLnBrk="1" fontAlgn="auto" latinLnBrk="0" hangingPunct="1">
              <a:spcBef>
                <a:spcPts val="0"/>
              </a:spcBef>
              <a:spcAft>
                <a:spcPts val="600"/>
              </a:spcAft>
              <a:buClr>
                <a:srgbClr val="A1A1A1"/>
              </a:buClr>
              <a:buSzTx/>
              <a:buFont typeface="Montserrat" panose="00000500000000000000" pitchFamily="50" charset="0"/>
              <a:buChar char="–"/>
              <a:tabLst/>
              <a:defRPr/>
            </a:pPr>
            <a:r>
              <a:rPr kumimoji="0" lang="en-US" b="0" i="0" u="none" strike="noStrike" kern="1200" cap="none" spc="0" normalizeH="0" baseline="0" noProof="0">
                <a:ln>
                  <a:noFill/>
                </a:ln>
                <a:effectLst/>
                <a:uLnTx/>
                <a:uFillTx/>
              </a:rPr>
              <a:t>How might an audiology appointment parallel the “shot” scenario?</a:t>
            </a:r>
          </a:p>
          <a:p>
            <a:pPr marL="360000" marR="0" lvl="1" indent="-180000" defTabSz="914400" rtl="0" eaLnBrk="1" fontAlgn="auto" latinLnBrk="0" hangingPunct="1">
              <a:spcBef>
                <a:spcPts val="0"/>
              </a:spcBef>
              <a:spcAft>
                <a:spcPts val="600"/>
              </a:spcAft>
              <a:buClr>
                <a:srgbClr val="E63E4D"/>
              </a:buClr>
              <a:buSzTx/>
              <a:buFont typeface="Montserrat" panose="00000500000000000000" pitchFamily="50" charset="0"/>
              <a:buChar char="–"/>
              <a:tabLst/>
              <a:defRPr/>
            </a:pPr>
            <a:r>
              <a:rPr kumimoji="0" lang="en-US" b="0" i="0" u="none" strike="noStrike" kern="1200" cap="none" spc="0" normalizeH="0" baseline="0" noProof="0">
                <a:ln>
                  <a:noFill/>
                </a:ln>
                <a:effectLst/>
                <a:uLnTx/>
                <a:uFillTx/>
              </a:rPr>
              <a:t>Expand the example to represent CCC</a:t>
            </a:r>
          </a:p>
          <a:p>
            <a:pPr marL="540000" marR="0" lvl="2" indent="-180000" defTabSz="914400" rtl="0" eaLnBrk="1" fontAlgn="auto" latinLnBrk="0" hangingPunct="1">
              <a:spcBef>
                <a:spcPts val="0"/>
              </a:spcBef>
              <a:spcAft>
                <a:spcPts val="600"/>
              </a:spcAft>
              <a:buClr>
                <a:srgbClr val="A1A1A1"/>
              </a:buClr>
              <a:buSzTx/>
              <a:buFont typeface="Montserrat" panose="00000500000000000000" pitchFamily="50" charset="0"/>
              <a:buChar char="–"/>
              <a:tabLst/>
              <a:defRPr/>
            </a:pPr>
            <a:r>
              <a:rPr kumimoji="0" lang="en-US" b="0" i="0" u="none" strike="noStrike" kern="1200" cap="none" spc="0" normalizeH="0" baseline="0" noProof="0">
                <a:ln>
                  <a:noFill/>
                </a:ln>
                <a:effectLst/>
                <a:uLnTx/>
                <a:uFillTx/>
              </a:rPr>
              <a:t>How do these approaches differ?</a:t>
            </a:r>
          </a:p>
          <a:p>
            <a:endParaRPr lang="en-US" dirty="0"/>
          </a:p>
          <a:p>
            <a:endParaRPr lang="da-DK" dirty="0"/>
          </a:p>
        </p:txBody>
      </p:sp>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7"/>
          </p:nvPr>
        </p:nvSpPr>
        <p:spPr>
          <a:xfrm>
            <a:off x="10885488" y="6279338"/>
            <a:ext cx="762000" cy="216000"/>
          </a:xfrm>
        </p:spPr>
        <p:txBody>
          <a:bodyPr anchor="b">
            <a:normAutofit/>
          </a:bodyPr>
          <a:lstStyle/>
          <a:p>
            <a:pPr>
              <a:spcAft>
                <a:spcPts val="600"/>
              </a:spcAft>
            </a:pPr>
            <a:r>
              <a:rPr lang="en-GB"/>
              <a:t>Slide </a:t>
            </a:r>
            <a:fld id="{23AA811B-2EBD-4900-905E-5BE206449611}" type="slidenum">
              <a:rPr lang="en-GB" smtClean="0"/>
              <a:pPr>
                <a:spcAft>
                  <a:spcPts val="600"/>
                </a:spcAft>
              </a:pPr>
              <a:t>22</a:t>
            </a:fld>
            <a:endParaRPr lang="en-GB"/>
          </a:p>
        </p:txBody>
      </p:sp>
    </p:spTree>
    <p:extLst>
      <p:ext uri="{BB962C8B-B14F-4D97-AF65-F5344CB8AC3E}">
        <p14:creationId xmlns:p14="http://schemas.microsoft.com/office/powerpoint/2010/main" val="133137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23</a:t>
            </a:fld>
            <a:endParaRPr lang="en-GB" dirty="0"/>
          </a:p>
        </p:txBody>
      </p:sp>
      <p:sp>
        <p:nvSpPr>
          <p:cNvPr id="3" name="Title 1">
            <a:extLst>
              <a:ext uri="{FF2B5EF4-FFF2-40B4-BE49-F238E27FC236}">
                <a16:creationId xmlns:a16="http://schemas.microsoft.com/office/drawing/2014/main" id="{9ADB416B-FF4C-4249-95FE-9633B94BF214}"/>
              </a:ext>
            </a:extLst>
          </p:cNvPr>
          <p:cNvSpPr>
            <a:spLocks noGrp="1"/>
          </p:cNvSpPr>
          <p:nvPr>
            <p:ph type="title"/>
          </p:nvPr>
        </p:nvSpPr>
        <p:spPr>
          <a:xfrm>
            <a:off x="539749" y="539750"/>
            <a:ext cx="11109600" cy="808283"/>
          </a:xfrm>
        </p:spPr>
        <p:txBody>
          <a:bodyPr/>
          <a:lstStyle/>
          <a:p>
            <a:r>
              <a:rPr lang="en-US" dirty="0"/>
              <a:t>In summary</a:t>
            </a:r>
            <a:endParaRPr lang="da-DK" dirty="0"/>
          </a:p>
        </p:txBody>
      </p:sp>
      <p:sp>
        <p:nvSpPr>
          <p:cNvPr id="5" name="Content Placeholder 2">
            <a:extLst>
              <a:ext uri="{FF2B5EF4-FFF2-40B4-BE49-F238E27FC236}">
                <a16:creationId xmlns:a16="http://schemas.microsoft.com/office/drawing/2014/main" id="{26B002D5-4DE0-492B-B37A-26D733EF20C0}"/>
              </a:ext>
            </a:extLst>
          </p:cNvPr>
          <p:cNvSpPr>
            <a:spLocks noGrp="1"/>
          </p:cNvSpPr>
          <p:nvPr>
            <p:ph idx="1"/>
          </p:nvPr>
        </p:nvSpPr>
        <p:spPr>
          <a:xfrm>
            <a:off x="539749" y="1348033"/>
            <a:ext cx="7146512" cy="4675695"/>
          </a:xfrm>
        </p:spPr>
        <p:txBody>
          <a:bodyPr/>
          <a:lstStyle/>
          <a:p>
            <a:r>
              <a:rPr lang="en-US" dirty="0"/>
              <a:t>The only recognized active members in FCC model have been parents/</a:t>
            </a:r>
            <a:r>
              <a:rPr lang="en-US" dirty="0" err="1"/>
              <a:t>carers</a:t>
            </a:r>
            <a:r>
              <a:rPr lang="en-US" dirty="0"/>
              <a:t> and healthcare professionals </a:t>
            </a:r>
          </a:p>
          <a:p>
            <a:pPr lvl="1"/>
            <a:r>
              <a:rPr lang="en-US" dirty="0"/>
              <a:t>Child or young person is allocated to a more passive role </a:t>
            </a:r>
          </a:p>
          <a:p>
            <a:pPr lvl="1"/>
            <a:endParaRPr lang="en-US" dirty="0"/>
          </a:p>
          <a:p>
            <a:r>
              <a:rPr lang="en-US" dirty="0"/>
              <a:t>Child-centered care is seen as a “further evolution in children’s healthcare”</a:t>
            </a:r>
          </a:p>
          <a:p>
            <a:pPr lvl="1"/>
            <a:r>
              <a:rPr lang="en-US" dirty="0"/>
              <a:t>CCC firstly recognizes the child’s “person-ness” </a:t>
            </a:r>
          </a:p>
          <a:p>
            <a:pPr lvl="1"/>
            <a:r>
              <a:rPr lang="en-US" dirty="0"/>
              <a:t>Secondly recognizes his/her “family-ness”  </a:t>
            </a:r>
          </a:p>
          <a:p>
            <a:pPr lvl="1"/>
            <a:endParaRPr lang="en-US" dirty="0"/>
          </a:p>
          <a:p>
            <a:r>
              <a:rPr lang="en-US" dirty="0"/>
              <a:t>Table on next slide compares strengths/challenges of models of care </a:t>
            </a:r>
          </a:p>
          <a:p>
            <a:endParaRPr lang="en-US" dirty="0"/>
          </a:p>
          <a:p>
            <a:endParaRPr lang="da-DK" dirty="0"/>
          </a:p>
        </p:txBody>
      </p:sp>
    </p:spTree>
    <p:extLst>
      <p:ext uri="{BB962C8B-B14F-4D97-AF65-F5344CB8AC3E}">
        <p14:creationId xmlns:p14="http://schemas.microsoft.com/office/powerpoint/2010/main" val="213658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24</a:t>
            </a:fld>
            <a:endParaRPr lang="en-GB" dirty="0"/>
          </a:p>
        </p:txBody>
      </p:sp>
      <p:sp>
        <p:nvSpPr>
          <p:cNvPr id="3" name="Title 1">
            <a:extLst>
              <a:ext uri="{FF2B5EF4-FFF2-40B4-BE49-F238E27FC236}">
                <a16:creationId xmlns:a16="http://schemas.microsoft.com/office/drawing/2014/main" id="{ADE999BB-33DE-497C-985B-FE16DC0BDC4E}"/>
              </a:ext>
            </a:extLst>
          </p:cNvPr>
          <p:cNvSpPr>
            <a:spLocks noGrp="1"/>
          </p:cNvSpPr>
          <p:nvPr>
            <p:ph type="title"/>
          </p:nvPr>
        </p:nvSpPr>
        <p:spPr>
          <a:xfrm>
            <a:off x="539749" y="539750"/>
            <a:ext cx="11109600" cy="808283"/>
          </a:xfrm>
        </p:spPr>
        <p:txBody>
          <a:bodyPr/>
          <a:lstStyle/>
          <a:p>
            <a:r>
              <a:rPr lang="en-US" dirty="0"/>
              <a:t>Key strengths and challenges in FCC and CCC</a:t>
            </a:r>
          </a:p>
        </p:txBody>
      </p:sp>
      <p:pic>
        <p:nvPicPr>
          <p:cNvPr id="5" name="Picture Placeholder 7">
            <a:extLst>
              <a:ext uri="{FF2B5EF4-FFF2-40B4-BE49-F238E27FC236}">
                <a16:creationId xmlns:a16="http://schemas.microsoft.com/office/drawing/2014/main" id="{2EB6BABA-7344-4A54-9759-CBC3364FA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942" r="-10476"/>
          <a:stretch/>
        </p:blipFill>
        <p:spPr>
          <a:xfrm>
            <a:off x="1090243" y="1347788"/>
            <a:ext cx="10011513" cy="4675187"/>
          </a:xfrm>
          <a:prstGeom prst="rect">
            <a:avLst/>
          </a:prstGeom>
        </p:spPr>
      </p:pic>
    </p:spTree>
    <p:extLst>
      <p:ext uri="{BB962C8B-B14F-4D97-AF65-F5344CB8AC3E}">
        <p14:creationId xmlns:p14="http://schemas.microsoft.com/office/powerpoint/2010/main" val="1811338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25</a:t>
            </a:fld>
            <a:endParaRPr lang="en-GB" dirty="0"/>
          </a:p>
        </p:txBody>
      </p:sp>
      <p:sp>
        <p:nvSpPr>
          <p:cNvPr id="3" name="Title 1">
            <a:extLst>
              <a:ext uri="{FF2B5EF4-FFF2-40B4-BE49-F238E27FC236}">
                <a16:creationId xmlns:a16="http://schemas.microsoft.com/office/drawing/2014/main" id="{A2566E8C-F31F-4351-BC15-E23E2ED08309}"/>
              </a:ext>
            </a:extLst>
          </p:cNvPr>
          <p:cNvSpPr>
            <a:spLocks noGrp="1"/>
          </p:cNvSpPr>
          <p:nvPr>
            <p:ph type="title"/>
          </p:nvPr>
        </p:nvSpPr>
        <p:spPr>
          <a:xfrm>
            <a:off x="539749" y="539750"/>
            <a:ext cx="11109600" cy="808283"/>
          </a:xfrm>
        </p:spPr>
        <p:txBody>
          <a:bodyPr/>
          <a:lstStyle/>
          <a:p>
            <a:r>
              <a:rPr lang="en-US" dirty="0"/>
              <a:t>Applying “centeredness” to pediatric hearing care</a:t>
            </a:r>
            <a:endParaRPr lang="da-DK" dirty="0"/>
          </a:p>
        </p:txBody>
      </p:sp>
      <p:sp>
        <p:nvSpPr>
          <p:cNvPr id="5" name="Content Placeholder 2">
            <a:extLst>
              <a:ext uri="{FF2B5EF4-FFF2-40B4-BE49-F238E27FC236}">
                <a16:creationId xmlns:a16="http://schemas.microsoft.com/office/drawing/2014/main" id="{3AEECBC0-5BD7-47DD-B870-2C8A60567A6A}"/>
              </a:ext>
            </a:extLst>
          </p:cNvPr>
          <p:cNvSpPr>
            <a:spLocks noGrp="1"/>
          </p:cNvSpPr>
          <p:nvPr>
            <p:ph idx="1"/>
          </p:nvPr>
        </p:nvSpPr>
        <p:spPr>
          <a:xfrm>
            <a:off x="539749" y="1348033"/>
            <a:ext cx="8074164" cy="4675695"/>
          </a:xfrm>
        </p:spPr>
        <p:txBody>
          <a:bodyPr/>
          <a:lstStyle/>
          <a:p>
            <a:r>
              <a:rPr lang="en-US" dirty="0"/>
              <a:t>Very often, “person-centeredness with children” is not a constant in pediatric hearing care appointments </a:t>
            </a:r>
          </a:p>
          <a:p>
            <a:pPr lvl="1"/>
            <a:r>
              <a:rPr lang="en-US" dirty="0"/>
              <a:t>Parents/</a:t>
            </a:r>
            <a:r>
              <a:rPr lang="en-US" dirty="0" err="1"/>
              <a:t>carers</a:t>
            </a:r>
            <a:r>
              <a:rPr lang="en-US" dirty="0"/>
              <a:t> typically accompany their children, ask and answer questions, make decisions regarding child’s care through teen years, with minimal child input </a:t>
            </a:r>
          </a:p>
          <a:p>
            <a:endParaRPr lang="en-US" dirty="0"/>
          </a:p>
          <a:p>
            <a:r>
              <a:rPr lang="en-US" dirty="0"/>
              <a:t>Without question, family-centered care is a highly appropriate model when infants and toddlers are not capable of speaking for themselves (per Figure 1, next slide)</a:t>
            </a:r>
          </a:p>
          <a:p>
            <a:endParaRPr lang="da-DK" dirty="0"/>
          </a:p>
          <a:p>
            <a:endParaRPr lang="da-DK" dirty="0"/>
          </a:p>
        </p:txBody>
      </p:sp>
    </p:spTree>
    <p:extLst>
      <p:ext uri="{BB962C8B-B14F-4D97-AF65-F5344CB8AC3E}">
        <p14:creationId xmlns:p14="http://schemas.microsoft.com/office/powerpoint/2010/main" val="1447712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26</a:t>
            </a:fld>
            <a:endParaRPr lang="en-GB" dirty="0"/>
          </a:p>
        </p:txBody>
      </p:sp>
      <p:sp>
        <p:nvSpPr>
          <p:cNvPr id="3" name="Rectangle 2">
            <a:extLst>
              <a:ext uri="{FF2B5EF4-FFF2-40B4-BE49-F238E27FC236}">
                <a16:creationId xmlns:a16="http://schemas.microsoft.com/office/drawing/2014/main" id="{92D5A8AA-1E05-4345-9C2E-D5C659DE4A37}"/>
              </a:ext>
            </a:extLst>
          </p:cNvPr>
          <p:cNvSpPr/>
          <p:nvPr/>
        </p:nvSpPr>
        <p:spPr>
          <a:xfrm>
            <a:off x="515360" y="1348035"/>
            <a:ext cx="2107953" cy="16679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da-DK" sz="2400" dirty="0">
                <a:solidFill>
                  <a:schemeClr val="accent1"/>
                </a:solidFill>
                <a:latin typeface="Montserrat Black" panose="00000A00000000000000" pitchFamily="2" charset="0"/>
              </a:rPr>
              <a:t>Ages 0-3: </a:t>
            </a:r>
            <a:br>
              <a:rPr lang="da-DK" sz="2400" dirty="0">
                <a:solidFill>
                  <a:schemeClr val="accent1"/>
                </a:solidFill>
                <a:latin typeface="Montserrat Black" panose="00000A00000000000000" pitchFamily="2" charset="0"/>
              </a:rPr>
            </a:br>
            <a:r>
              <a:rPr lang="da-DK" sz="2400" dirty="0">
                <a:solidFill>
                  <a:schemeClr val="accent1"/>
                </a:solidFill>
                <a:latin typeface="Montserrat Black" panose="00000A00000000000000" pitchFamily="2" charset="0"/>
              </a:rPr>
              <a:t>FCC</a:t>
            </a:r>
          </a:p>
        </p:txBody>
      </p:sp>
      <p:sp>
        <p:nvSpPr>
          <p:cNvPr id="5" name="Rectangle 4">
            <a:extLst>
              <a:ext uri="{FF2B5EF4-FFF2-40B4-BE49-F238E27FC236}">
                <a16:creationId xmlns:a16="http://schemas.microsoft.com/office/drawing/2014/main" id="{28C22FD7-09A0-4DF0-B93C-FC59519AA178}"/>
              </a:ext>
            </a:extLst>
          </p:cNvPr>
          <p:cNvSpPr/>
          <p:nvPr/>
        </p:nvSpPr>
        <p:spPr>
          <a:xfrm>
            <a:off x="3554613" y="1348033"/>
            <a:ext cx="2063373" cy="16679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endParaRPr lang="da-DK" sz="2400" dirty="0">
              <a:solidFill>
                <a:schemeClr val="tx2"/>
              </a:solidFill>
              <a:latin typeface="Montserrat Black" panose="00000A00000000000000" pitchFamily="2" charset="0"/>
            </a:endParaRPr>
          </a:p>
          <a:p>
            <a:pPr algn="ctr"/>
            <a:r>
              <a:rPr lang="en-US" sz="2400" dirty="0">
                <a:solidFill>
                  <a:schemeClr val="tx2"/>
                </a:solidFill>
                <a:latin typeface="Montserrat Black" panose="00000A00000000000000" pitchFamily="2" charset="0"/>
              </a:rPr>
              <a:t>Ages 3-12:</a:t>
            </a:r>
          </a:p>
          <a:p>
            <a:pPr algn="ctr"/>
            <a:r>
              <a:rPr lang="en-US" sz="2400" dirty="0">
                <a:solidFill>
                  <a:schemeClr val="tx2"/>
                </a:solidFill>
                <a:latin typeface="Montserrat Black" panose="00000A00000000000000" pitchFamily="2" charset="0"/>
              </a:rPr>
              <a:t>FCC + CCC</a:t>
            </a:r>
          </a:p>
          <a:p>
            <a:pPr algn="ctr"/>
            <a:r>
              <a:rPr lang="en-US" sz="1200" dirty="0">
                <a:solidFill>
                  <a:schemeClr val="tx2"/>
                </a:solidFill>
                <a:latin typeface="Montserrat Bold" panose="00000800000000000000" pitchFamily="2" charset="0"/>
              </a:rPr>
              <a:t>(introduce transitions</a:t>
            </a:r>
            <a:r>
              <a:rPr lang="da-DK" sz="1200" dirty="0">
                <a:solidFill>
                  <a:schemeClr val="tx2"/>
                </a:solidFill>
                <a:latin typeface="Montserrat Bold" panose="00000800000000000000" pitchFamily="2" charset="0"/>
              </a:rPr>
              <a:t>)</a:t>
            </a:r>
          </a:p>
          <a:p>
            <a:pPr algn="ctr"/>
            <a:endParaRPr lang="da-DK" sz="2400" dirty="0">
              <a:solidFill>
                <a:schemeClr val="tx2"/>
              </a:solidFill>
              <a:latin typeface="Montserrat Black" panose="00000A00000000000000" pitchFamily="2" charset="0"/>
            </a:endParaRPr>
          </a:p>
        </p:txBody>
      </p:sp>
      <p:sp>
        <p:nvSpPr>
          <p:cNvPr id="6" name="Rectangle 5">
            <a:extLst>
              <a:ext uri="{FF2B5EF4-FFF2-40B4-BE49-F238E27FC236}">
                <a16:creationId xmlns:a16="http://schemas.microsoft.com/office/drawing/2014/main" id="{BC1DB1EF-EAF4-488C-AAA4-3827240A316F}"/>
              </a:ext>
            </a:extLst>
          </p:cNvPr>
          <p:cNvSpPr/>
          <p:nvPr/>
        </p:nvSpPr>
        <p:spPr>
          <a:xfrm>
            <a:off x="6549286" y="1348033"/>
            <a:ext cx="2063373" cy="166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endParaRPr lang="da-DK" sz="2400" dirty="0">
              <a:solidFill>
                <a:schemeClr val="accent3"/>
              </a:solidFill>
              <a:latin typeface="Montserrat Black" panose="00000A00000000000000" pitchFamily="2" charset="0"/>
            </a:endParaRPr>
          </a:p>
          <a:p>
            <a:pPr algn="ctr"/>
            <a:r>
              <a:rPr lang="en-US" sz="2400" dirty="0">
                <a:solidFill>
                  <a:schemeClr val="accent3"/>
                </a:solidFill>
                <a:latin typeface="Montserrat Black" panose="00000A00000000000000" pitchFamily="2" charset="0"/>
              </a:rPr>
              <a:t>Ages 12-17:</a:t>
            </a:r>
          </a:p>
          <a:p>
            <a:pPr algn="ctr"/>
            <a:r>
              <a:rPr lang="en-US" sz="2400" dirty="0">
                <a:solidFill>
                  <a:schemeClr val="accent3"/>
                </a:solidFill>
                <a:latin typeface="Montserrat Black" panose="00000A00000000000000" pitchFamily="2" charset="0"/>
              </a:rPr>
              <a:t>FCC + CCC</a:t>
            </a:r>
          </a:p>
          <a:p>
            <a:pPr algn="ctr"/>
            <a:r>
              <a:rPr lang="en-US" sz="1200" dirty="0">
                <a:solidFill>
                  <a:schemeClr val="accent3"/>
                </a:solidFill>
                <a:latin typeface="Montserrat Bold" panose="00000800000000000000" pitchFamily="2" charset="0"/>
              </a:rPr>
              <a:t>(continue transitions)</a:t>
            </a:r>
          </a:p>
          <a:p>
            <a:pPr algn="ctr"/>
            <a:endParaRPr lang="da-DK" sz="2400" dirty="0">
              <a:solidFill>
                <a:schemeClr val="accent3"/>
              </a:solidFill>
              <a:latin typeface="Montserrat Black" panose="00000A00000000000000" pitchFamily="2" charset="0"/>
            </a:endParaRPr>
          </a:p>
        </p:txBody>
      </p:sp>
      <p:sp>
        <p:nvSpPr>
          <p:cNvPr id="7" name="Rectangle 6">
            <a:extLst>
              <a:ext uri="{FF2B5EF4-FFF2-40B4-BE49-F238E27FC236}">
                <a16:creationId xmlns:a16="http://schemas.microsoft.com/office/drawing/2014/main" id="{33AF9C03-7F00-4DEE-BA5A-957E9B19EA18}"/>
              </a:ext>
            </a:extLst>
          </p:cNvPr>
          <p:cNvSpPr/>
          <p:nvPr/>
        </p:nvSpPr>
        <p:spPr>
          <a:xfrm>
            <a:off x="9613266" y="1348035"/>
            <a:ext cx="2063374" cy="1667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da-DK" sz="2400" dirty="0">
                <a:solidFill>
                  <a:schemeClr val="accent2"/>
                </a:solidFill>
                <a:latin typeface="Montserrat Black" panose="00000A00000000000000" pitchFamily="2" charset="0"/>
              </a:rPr>
              <a:t>Ages 18+: PCC</a:t>
            </a:r>
          </a:p>
          <a:p>
            <a:pPr algn="ctr"/>
            <a:endParaRPr lang="da-DK" sz="2400" dirty="0">
              <a:solidFill>
                <a:schemeClr val="accent2"/>
              </a:solidFill>
              <a:latin typeface="Montserrat Black" panose="00000A00000000000000" pitchFamily="2" charset="0"/>
            </a:endParaRPr>
          </a:p>
        </p:txBody>
      </p:sp>
      <p:sp>
        <p:nvSpPr>
          <p:cNvPr id="8" name="Arrow: Right 7">
            <a:extLst>
              <a:ext uri="{FF2B5EF4-FFF2-40B4-BE49-F238E27FC236}">
                <a16:creationId xmlns:a16="http://schemas.microsoft.com/office/drawing/2014/main" id="{E8D273CC-C0F0-4229-A6D9-FEB76A1E2697}"/>
              </a:ext>
            </a:extLst>
          </p:cNvPr>
          <p:cNvSpPr/>
          <p:nvPr/>
        </p:nvSpPr>
        <p:spPr>
          <a:xfrm>
            <a:off x="2765113" y="1920048"/>
            <a:ext cx="647700" cy="523875"/>
          </a:xfrm>
          <a:prstGeom prst="rightArrow">
            <a:avLst>
              <a:gd name="adj1" fmla="val 57273"/>
              <a:gd name="adj2" fmla="val 445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Arrow: Right 8">
            <a:extLst>
              <a:ext uri="{FF2B5EF4-FFF2-40B4-BE49-F238E27FC236}">
                <a16:creationId xmlns:a16="http://schemas.microsoft.com/office/drawing/2014/main" id="{5CEADD34-10AB-4182-892D-BEEA57FFAD1C}"/>
              </a:ext>
            </a:extLst>
          </p:cNvPr>
          <p:cNvSpPr/>
          <p:nvPr/>
        </p:nvSpPr>
        <p:spPr>
          <a:xfrm>
            <a:off x="5759786" y="1920047"/>
            <a:ext cx="647700" cy="523875"/>
          </a:xfrm>
          <a:prstGeom prst="rightArrow">
            <a:avLst>
              <a:gd name="adj1" fmla="val 57273"/>
              <a:gd name="adj2" fmla="val 445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rrow: Right 9">
            <a:extLst>
              <a:ext uri="{FF2B5EF4-FFF2-40B4-BE49-F238E27FC236}">
                <a16:creationId xmlns:a16="http://schemas.microsoft.com/office/drawing/2014/main" id="{89AB7961-5D32-4185-9789-71840EF10207}"/>
              </a:ext>
            </a:extLst>
          </p:cNvPr>
          <p:cNvSpPr/>
          <p:nvPr/>
        </p:nvSpPr>
        <p:spPr>
          <a:xfrm>
            <a:off x="8789112" y="1920046"/>
            <a:ext cx="647700" cy="523875"/>
          </a:xfrm>
          <a:prstGeom prst="rightArrow">
            <a:avLst>
              <a:gd name="adj1" fmla="val 57273"/>
              <a:gd name="adj2" fmla="val 445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Content Placeholder 2">
            <a:extLst>
              <a:ext uri="{FF2B5EF4-FFF2-40B4-BE49-F238E27FC236}">
                <a16:creationId xmlns:a16="http://schemas.microsoft.com/office/drawing/2014/main" id="{2EF864D4-44B3-4A6B-9020-4596D59E4F38}"/>
              </a:ext>
            </a:extLst>
          </p:cNvPr>
          <p:cNvSpPr txBox="1">
            <a:spLocks/>
          </p:cNvSpPr>
          <p:nvPr/>
        </p:nvSpPr>
        <p:spPr>
          <a:xfrm>
            <a:off x="539752" y="4076699"/>
            <a:ext cx="11109603" cy="1947027"/>
          </a:xfrm>
          <a:prstGeom prst="rect">
            <a:avLst/>
          </a:prstGeom>
        </p:spPr>
        <p:txBody>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endParaRPr lang="da-DK" dirty="0"/>
          </a:p>
        </p:txBody>
      </p:sp>
      <p:sp>
        <p:nvSpPr>
          <p:cNvPr id="12" name="Content Placeholder 2">
            <a:extLst>
              <a:ext uri="{FF2B5EF4-FFF2-40B4-BE49-F238E27FC236}">
                <a16:creationId xmlns:a16="http://schemas.microsoft.com/office/drawing/2014/main" id="{8380BF0C-B897-4DFC-B0CC-6058C6BBEFEE}"/>
              </a:ext>
            </a:extLst>
          </p:cNvPr>
          <p:cNvSpPr txBox="1">
            <a:spLocks/>
          </p:cNvSpPr>
          <p:nvPr/>
        </p:nvSpPr>
        <p:spPr>
          <a:xfrm>
            <a:off x="539752" y="3429000"/>
            <a:ext cx="8072907" cy="2356086"/>
          </a:xfrm>
          <a:prstGeom prst="rect">
            <a:avLst/>
          </a:prstGeom>
        </p:spPr>
        <p:txBody>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r>
              <a:rPr lang="en-US" dirty="0"/>
              <a:t>A gradual blending of family- and child-centered care becomes appropriate as children develop skills in self-expression (ages 3-12)  </a:t>
            </a:r>
          </a:p>
          <a:p>
            <a:r>
              <a:rPr lang="en-US" dirty="0"/>
              <a:t>When approaching young personhood (ages 12-17), plan transitions</a:t>
            </a:r>
          </a:p>
          <a:p>
            <a:pPr lvl="1"/>
            <a:r>
              <a:rPr lang="en-US" dirty="0"/>
              <a:t>From family/child-centered to family/person-centered care</a:t>
            </a:r>
          </a:p>
          <a:p>
            <a:pPr lvl="1"/>
            <a:r>
              <a:rPr lang="en-US" dirty="0"/>
              <a:t>From family/person-centered care to (independent) person-centered care</a:t>
            </a:r>
          </a:p>
          <a:p>
            <a:pPr lvl="2"/>
            <a:r>
              <a:rPr lang="en-US" dirty="0"/>
              <a:t>Promote, support growth</a:t>
            </a:r>
          </a:p>
          <a:p>
            <a:pPr lvl="2"/>
            <a:r>
              <a:rPr lang="en-US" dirty="0"/>
              <a:t>Provide guided practice with decisions, accountability, self-awareness</a:t>
            </a:r>
          </a:p>
          <a:p>
            <a:endParaRPr lang="en-US" dirty="0"/>
          </a:p>
          <a:p>
            <a:endParaRPr lang="en-US" dirty="0"/>
          </a:p>
          <a:p>
            <a:endParaRPr lang="da-DK" dirty="0"/>
          </a:p>
        </p:txBody>
      </p:sp>
    </p:spTree>
    <p:extLst>
      <p:ext uri="{BB962C8B-B14F-4D97-AF65-F5344CB8AC3E}">
        <p14:creationId xmlns:p14="http://schemas.microsoft.com/office/powerpoint/2010/main" val="285373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27</a:t>
            </a:fld>
            <a:endParaRPr lang="en-GB" dirty="0"/>
          </a:p>
        </p:txBody>
      </p:sp>
      <p:sp>
        <p:nvSpPr>
          <p:cNvPr id="3" name="Content Placeholder 2">
            <a:extLst>
              <a:ext uri="{FF2B5EF4-FFF2-40B4-BE49-F238E27FC236}">
                <a16:creationId xmlns:a16="http://schemas.microsoft.com/office/drawing/2014/main" id="{CDF52013-9485-4ACC-BDF6-EC0177F5552F}"/>
              </a:ext>
            </a:extLst>
          </p:cNvPr>
          <p:cNvSpPr txBox="1">
            <a:spLocks/>
          </p:cNvSpPr>
          <p:nvPr/>
        </p:nvSpPr>
        <p:spPr>
          <a:xfrm>
            <a:off x="539752" y="3429000"/>
            <a:ext cx="11109603" cy="2356086"/>
          </a:xfrm>
          <a:prstGeom prst="rect">
            <a:avLst/>
          </a:prstGeom>
        </p:spPr>
        <p:txBody>
          <a:bodyPr/>
          <a:lstStyle>
            <a:lvl1pPr marL="179999" marR="0" lvl="0" indent="-179999" algn="l" defTabSz="914400" rtl="0" fontAlgn="auto" hangingPunct="1">
              <a:lnSpc>
                <a:spcPct val="110000"/>
              </a:lnSpc>
              <a:spcBef>
                <a:spcPts val="0"/>
              </a:spcBef>
              <a:spcAft>
                <a:spcPts val="600"/>
              </a:spcAft>
              <a:buClr>
                <a:srgbClr val="E63E4D"/>
              </a:buClr>
              <a:buSzPct val="100000"/>
              <a:buFont typeface="Arial" pitchFamily="34"/>
              <a:buChar char="•"/>
              <a:tabLst/>
              <a:defRPr lang="en-GB" sz="1600" b="0" i="0" u="none" strike="noStrike" kern="1200" cap="none" spc="0" baseline="0">
                <a:solidFill>
                  <a:srgbClr val="000000"/>
                </a:solidFill>
                <a:uFillTx/>
                <a:latin typeface="Montserrat Light"/>
              </a:defRPr>
            </a:lvl1pPr>
            <a:lvl2pPr marL="359999" marR="0" lvl="1" indent="-179999" algn="l" defTabSz="914400" rtl="0" fontAlgn="auto" hangingPunct="1">
              <a:lnSpc>
                <a:spcPct val="110000"/>
              </a:lnSpc>
              <a:spcBef>
                <a:spcPts val="0"/>
              </a:spcBef>
              <a:spcAft>
                <a:spcPts val="600"/>
              </a:spcAft>
              <a:buClr>
                <a:srgbClr val="E63E4D"/>
              </a:buClr>
              <a:buSzPct val="100000"/>
              <a:buFont typeface="Montserrat" pitchFamily="50"/>
              <a:buChar char="–"/>
              <a:tabLst/>
              <a:defRPr lang="en-GB" sz="1600" b="0" i="0" u="none" strike="noStrike" kern="1200" cap="none" spc="0" baseline="0">
                <a:solidFill>
                  <a:srgbClr val="000000"/>
                </a:solidFill>
                <a:uFillTx/>
                <a:latin typeface="Montserrat Light"/>
              </a:defRPr>
            </a:lvl2pPr>
            <a:lvl3pPr marL="539998" marR="0" lvl="2" indent="-179999" algn="l" defTabSz="914400" rtl="0" fontAlgn="auto" hangingPunct="1">
              <a:lnSpc>
                <a:spcPct val="110000"/>
              </a:lnSpc>
              <a:spcBef>
                <a:spcPts val="0"/>
              </a:spcBef>
              <a:spcAft>
                <a:spcPts val="600"/>
              </a:spcAft>
              <a:buClr>
                <a:srgbClr val="A1A1A1"/>
              </a:buClr>
              <a:buSzPct val="100000"/>
              <a:buFont typeface="Montserrat" pitchFamily="50"/>
              <a:buChar char="–"/>
              <a:tabLst/>
              <a:defRPr lang="en-GB" sz="1600" b="0" i="0" u="none" strike="noStrike" kern="1200" cap="none" spc="0" baseline="0">
                <a:solidFill>
                  <a:srgbClr val="000000"/>
                </a:solidFill>
                <a:uFillTx/>
                <a:latin typeface="Montserrat Light"/>
              </a:defRPr>
            </a:lvl3pPr>
            <a:lvl4pPr marL="0" marR="0" lvl="3"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E63E4D"/>
                </a:solidFill>
                <a:uFillTx/>
                <a:latin typeface="Montserrat Black"/>
              </a:defRPr>
            </a:lvl4pPr>
            <a:lvl5pPr marL="0" marR="0" lvl="4"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0000"/>
                </a:solidFill>
                <a:uFillTx/>
                <a:latin typeface="Montserrat Black"/>
              </a:defRPr>
            </a:lvl5pPr>
            <a:lvl6pPr marL="251999" marR="0" lvl="5" indent="-251999" algn="l" defTabSz="914400" rtl="0" fontAlgn="auto" hangingPunct="1">
              <a:lnSpc>
                <a:spcPct val="90000"/>
              </a:lnSpc>
              <a:spcBef>
                <a:spcPts val="0"/>
              </a:spcBef>
              <a:spcAft>
                <a:spcPts val="1200"/>
              </a:spcAft>
              <a:buClr>
                <a:srgbClr val="E63E4D"/>
              </a:buClr>
              <a:buSzPct val="100000"/>
              <a:buFont typeface="Montserrat Black"/>
              <a:buAutoNum type="arabicPeriod"/>
              <a:tabLst/>
              <a:defRPr lang="en-GB" sz="1600" b="0" i="0" u="none" strike="noStrike" kern="1200" cap="none" spc="0" baseline="0">
                <a:solidFill>
                  <a:srgbClr val="000000"/>
                </a:solidFill>
                <a:uFillTx/>
                <a:latin typeface="Montserrat Light"/>
              </a:defRPr>
            </a:lvl6pPr>
            <a:lvl7pPr marL="0" marR="0" lvl="6" indent="0" algn="l" defTabSz="914400" rtl="0" fontAlgn="auto" hangingPunct="1">
              <a:lnSpc>
                <a:spcPct val="90000"/>
              </a:lnSpc>
              <a:spcBef>
                <a:spcPts val="0"/>
              </a:spcBef>
              <a:spcAft>
                <a:spcPts val="600"/>
              </a:spcAft>
              <a:buSzPct val="100000"/>
              <a:buFont typeface="Arial" pitchFamily="34"/>
              <a:buChar char="​"/>
              <a:tabLst/>
              <a:defRPr lang="en-GB" sz="1800" b="0" i="0" u="none" strike="noStrike" kern="1200" cap="none" spc="0" baseline="0">
                <a:solidFill>
                  <a:srgbClr val="0099AC"/>
                </a:solidFill>
                <a:uFillTx/>
                <a:latin typeface="Montserrat Black"/>
              </a:defRPr>
            </a:lvl7pPr>
            <a:lvl8pPr marL="0" marR="0" lvl="7" indent="0" algn="l" defTabSz="914400" rtl="0" fontAlgn="auto" hangingPunct="1">
              <a:lnSpc>
                <a:spcPct val="90000"/>
              </a:lnSpc>
              <a:spcBef>
                <a:spcPts val="0"/>
              </a:spcBef>
              <a:spcAft>
                <a:spcPts val="600"/>
              </a:spcAft>
              <a:buSzPct val="100000"/>
              <a:buFont typeface="Arial" pitchFamily="34"/>
              <a:buChar char="​"/>
              <a:tabLst/>
              <a:defRPr lang="en-GB" sz="1600" b="0" i="0" u="none" strike="noStrike" kern="1200" cap="none" spc="0" baseline="0">
                <a:solidFill>
                  <a:srgbClr val="0099AC"/>
                </a:solidFill>
                <a:uFillTx/>
                <a:latin typeface="Montserrat Light"/>
              </a:defRPr>
            </a:lvl8pPr>
            <a:lvl9pPr marL="0" marR="0" lvl="8" indent="0" algn="l" defTabSz="914400" rtl="0" fontAlgn="auto" hangingPunct="1">
              <a:lnSpc>
                <a:spcPct val="90000"/>
              </a:lnSpc>
              <a:spcBef>
                <a:spcPts val="0"/>
              </a:spcBef>
              <a:spcAft>
                <a:spcPts val="0"/>
              </a:spcAft>
              <a:buSzPct val="100000"/>
              <a:buFont typeface="Arial" pitchFamily="34"/>
              <a:buChar char="​"/>
              <a:tabLst/>
              <a:defRPr lang="en-GB" sz="6600" b="0" i="0" u="none" strike="noStrike" kern="1200" cap="none" spc="0" baseline="0">
                <a:solidFill>
                  <a:srgbClr val="E63E4D"/>
                </a:solidFill>
                <a:uFillTx/>
                <a:latin typeface="Montserrat Black"/>
              </a:defRPr>
            </a:lvl9pPr>
          </a:lstStyle>
          <a:p>
            <a:pPr marL="0" indent="0">
              <a:buNone/>
            </a:pPr>
            <a:r>
              <a:rPr lang="en-US" dirty="0">
                <a:solidFill>
                  <a:schemeClr val="bg1">
                    <a:lumMod val="65000"/>
                  </a:schemeClr>
                </a:solidFill>
              </a:rPr>
              <a:t>Figure 1: Suggested ages for planned transition from FCC to CCC to PCC</a:t>
            </a:r>
          </a:p>
          <a:p>
            <a:endParaRPr lang="en-US" dirty="0"/>
          </a:p>
          <a:p>
            <a:pPr marL="0" indent="0">
              <a:buNone/>
            </a:pPr>
            <a:r>
              <a:rPr lang="en-US" dirty="0"/>
              <a:t>Reflection/small group discussion question – given this background:</a:t>
            </a:r>
          </a:p>
          <a:p>
            <a:r>
              <a:rPr lang="en-US" dirty="0"/>
              <a:t>How does a pediatric audiologist practice child-centeredness?</a:t>
            </a:r>
          </a:p>
          <a:p>
            <a:r>
              <a:rPr lang="en-US" dirty="0"/>
              <a:t>What unresolved questions do you have?    </a:t>
            </a:r>
          </a:p>
        </p:txBody>
      </p:sp>
      <p:sp>
        <p:nvSpPr>
          <p:cNvPr id="5" name="Rectangle 4">
            <a:extLst>
              <a:ext uri="{FF2B5EF4-FFF2-40B4-BE49-F238E27FC236}">
                <a16:creationId xmlns:a16="http://schemas.microsoft.com/office/drawing/2014/main" id="{D15E35C9-A224-4F9C-822A-87F83FD7D336}"/>
              </a:ext>
            </a:extLst>
          </p:cNvPr>
          <p:cNvSpPr/>
          <p:nvPr/>
        </p:nvSpPr>
        <p:spPr>
          <a:xfrm>
            <a:off x="515360" y="1348035"/>
            <a:ext cx="2107953" cy="16679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da-DK" sz="2400" dirty="0">
                <a:solidFill>
                  <a:schemeClr val="accent1"/>
                </a:solidFill>
                <a:latin typeface="Montserrat Black" panose="00000A00000000000000" pitchFamily="2" charset="0"/>
              </a:rPr>
              <a:t>Ages 0-3: </a:t>
            </a:r>
            <a:br>
              <a:rPr lang="da-DK" sz="2400" dirty="0">
                <a:solidFill>
                  <a:schemeClr val="accent1"/>
                </a:solidFill>
                <a:latin typeface="Montserrat Black" panose="00000A00000000000000" pitchFamily="2" charset="0"/>
              </a:rPr>
            </a:br>
            <a:r>
              <a:rPr lang="da-DK" sz="2400" dirty="0">
                <a:solidFill>
                  <a:schemeClr val="accent1"/>
                </a:solidFill>
                <a:latin typeface="Montserrat Black" panose="00000A00000000000000" pitchFamily="2" charset="0"/>
              </a:rPr>
              <a:t>FCC</a:t>
            </a:r>
          </a:p>
        </p:txBody>
      </p:sp>
      <p:sp>
        <p:nvSpPr>
          <p:cNvPr id="6" name="Rectangle 5">
            <a:extLst>
              <a:ext uri="{FF2B5EF4-FFF2-40B4-BE49-F238E27FC236}">
                <a16:creationId xmlns:a16="http://schemas.microsoft.com/office/drawing/2014/main" id="{4728EECA-6BF0-43D8-83AA-F3C0450F4A2F}"/>
              </a:ext>
            </a:extLst>
          </p:cNvPr>
          <p:cNvSpPr/>
          <p:nvPr/>
        </p:nvSpPr>
        <p:spPr>
          <a:xfrm>
            <a:off x="3554613" y="1348033"/>
            <a:ext cx="2063373" cy="16679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endParaRPr lang="en-US" sz="2400" dirty="0">
              <a:solidFill>
                <a:schemeClr val="tx2"/>
              </a:solidFill>
              <a:latin typeface="Montserrat Black" panose="00000A00000000000000" pitchFamily="2" charset="0"/>
            </a:endParaRPr>
          </a:p>
          <a:p>
            <a:pPr algn="ctr"/>
            <a:r>
              <a:rPr lang="en-US" sz="2400" dirty="0">
                <a:solidFill>
                  <a:schemeClr val="tx2"/>
                </a:solidFill>
                <a:latin typeface="Montserrat Black" panose="00000A00000000000000" pitchFamily="2" charset="0"/>
              </a:rPr>
              <a:t>Ages 3-12:</a:t>
            </a:r>
          </a:p>
          <a:p>
            <a:pPr algn="ctr"/>
            <a:r>
              <a:rPr lang="en-US" sz="2400" dirty="0">
                <a:solidFill>
                  <a:schemeClr val="tx2"/>
                </a:solidFill>
                <a:latin typeface="Montserrat Black" panose="00000A00000000000000" pitchFamily="2" charset="0"/>
              </a:rPr>
              <a:t>FCC + CCC</a:t>
            </a:r>
          </a:p>
          <a:p>
            <a:pPr algn="ctr"/>
            <a:r>
              <a:rPr lang="en-US" sz="1200" dirty="0">
                <a:solidFill>
                  <a:schemeClr val="tx2"/>
                </a:solidFill>
                <a:latin typeface="Montserrat Bold" panose="00000800000000000000" pitchFamily="2" charset="0"/>
              </a:rPr>
              <a:t>(introduce transitions</a:t>
            </a:r>
            <a:r>
              <a:rPr lang="da-DK" sz="1200" dirty="0">
                <a:solidFill>
                  <a:schemeClr val="tx2"/>
                </a:solidFill>
                <a:latin typeface="Montserrat Bold" panose="00000800000000000000" pitchFamily="2" charset="0"/>
              </a:rPr>
              <a:t>)</a:t>
            </a:r>
          </a:p>
          <a:p>
            <a:pPr algn="ctr"/>
            <a:endParaRPr lang="da-DK" sz="2400" dirty="0">
              <a:solidFill>
                <a:schemeClr val="tx2"/>
              </a:solidFill>
              <a:latin typeface="Montserrat Black" panose="00000A00000000000000" pitchFamily="2" charset="0"/>
            </a:endParaRPr>
          </a:p>
        </p:txBody>
      </p:sp>
      <p:sp>
        <p:nvSpPr>
          <p:cNvPr id="7" name="Rectangle 6">
            <a:extLst>
              <a:ext uri="{FF2B5EF4-FFF2-40B4-BE49-F238E27FC236}">
                <a16:creationId xmlns:a16="http://schemas.microsoft.com/office/drawing/2014/main" id="{B08CB776-7CDE-4267-AF5F-73AF29BB2352}"/>
              </a:ext>
            </a:extLst>
          </p:cNvPr>
          <p:cNvSpPr/>
          <p:nvPr/>
        </p:nvSpPr>
        <p:spPr>
          <a:xfrm>
            <a:off x="6549286" y="1348033"/>
            <a:ext cx="2063373" cy="166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endParaRPr lang="en-US" sz="2400" dirty="0">
              <a:solidFill>
                <a:schemeClr val="accent3"/>
              </a:solidFill>
              <a:latin typeface="Montserrat Black" panose="00000A00000000000000" pitchFamily="2" charset="0"/>
            </a:endParaRPr>
          </a:p>
          <a:p>
            <a:pPr algn="ctr"/>
            <a:r>
              <a:rPr lang="en-US" sz="2400" dirty="0">
                <a:solidFill>
                  <a:schemeClr val="accent3"/>
                </a:solidFill>
                <a:latin typeface="Montserrat Black" panose="00000A00000000000000" pitchFamily="2" charset="0"/>
              </a:rPr>
              <a:t>Ages 12-17:</a:t>
            </a:r>
          </a:p>
          <a:p>
            <a:pPr algn="ctr"/>
            <a:r>
              <a:rPr lang="en-US" sz="2400" dirty="0">
                <a:solidFill>
                  <a:schemeClr val="accent3"/>
                </a:solidFill>
                <a:latin typeface="Montserrat Black" panose="00000A00000000000000" pitchFamily="2" charset="0"/>
              </a:rPr>
              <a:t>FCC + CCC</a:t>
            </a:r>
          </a:p>
          <a:p>
            <a:pPr algn="ctr"/>
            <a:r>
              <a:rPr lang="en-US" sz="1200" dirty="0">
                <a:solidFill>
                  <a:schemeClr val="accent3"/>
                </a:solidFill>
                <a:latin typeface="Montserrat Bold" panose="00000800000000000000" pitchFamily="2" charset="0"/>
              </a:rPr>
              <a:t>(continue transitions)</a:t>
            </a:r>
          </a:p>
          <a:p>
            <a:pPr algn="ctr"/>
            <a:endParaRPr lang="da-DK" sz="2400" dirty="0">
              <a:solidFill>
                <a:schemeClr val="accent3"/>
              </a:solidFill>
              <a:latin typeface="Montserrat Black" panose="00000A00000000000000" pitchFamily="2" charset="0"/>
            </a:endParaRPr>
          </a:p>
        </p:txBody>
      </p:sp>
      <p:sp>
        <p:nvSpPr>
          <p:cNvPr id="8" name="Rectangle 7">
            <a:extLst>
              <a:ext uri="{FF2B5EF4-FFF2-40B4-BE49-F238E27FC236}">
                <a16:creationId xmlns:a16="http://schemas.microsoft.com/office/drawing/2014/main" id="{7534517B-FCC2-4676-8743-E31DFF8D726C}"/>
              </a:ext>
            </a:extLst>
          </p:cNvPr>
          <p:cNvSpPr/>
          <p:nvPr/>
        </p:nvSpPr>
        <p:spPr>
          <a:xfrm>
            <a:off x="9613266" y="1348035"/>
            <a:ext cx="2063374" cy="1667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da-DK" sz="2400" dirty="0">
                <a:solidFill>
                  <a:schemeClr val="accent2"/>
                </a:solidFill>
                <a:latin typeface="Montserrat Black" panose="00000A00000000000000" pitchFamily="2" charset="0"/>
              </a:rPr>
              <a:t>Ages 18+: PCC</a:t>
            </a:r>
          </a:p>
          <a:p>
            <a:pPr algn="ctr"/>
            <a:endParaRPr lang="da-DK" sz="2400" dirty="0">
              <a:solidFill>
                <a:schemeClr val="accent2"/>
              </a:solidFill>
              <a:latin typeface="Montserrat Black" panose="00000A00000000000000" pitchFamily="2" charset="0"/>
            </a:endParaRPr>
          </a:p>
        </p:txBody>
      </p:sp>
      <p:sp>
        <p:nvSpPr>
          <p:cNvPr id="9" name="Arrow: Right 8">
            <a:extLst>
              <a:ext uri="{FF2B5EF4-FFF2-40B4-BE49-F238E27FC236}">
                <a16:creationId xmlns:a16="http://schemas.microsoft.com/office/drawing/2014/main" id="{7ECD34F4-9D71-4B0D-A5F4-EF34C972E567}"/>
              </a:ext>
            </a:extLst>
          </p:cNvPr>
          <p:cNvSpPr/>
          <p:nvPr/>
        </p:nvSpPr>
        <p:spPr>
          <a:xfrm>
            <a:off x="2765113" y="1920048"/>
            <a:ext cx="647700" cy="523875"/>
          </a:xfrm>
          <a:prstGeom prst="rightArrow">
            <a:avLst>
              <a:gd name="adj1" fmla="val 57273"/>
              <a:gd name="adj2" fmla="val 445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Arrow: Right 9">
            <a:extLst>
              <a:ext uri="{FF2B5EF4-FFF2-40B4-BE49-F238E27FC236}">
                <a16:creationId xmlns:a16="http://schemas.microsoft.com/office/drawing/2014/main" id="{331CCDB5-B5C3-4182-8B73-3E989F0AA04C}"/>
              </a:ext>
            </a:extLst>
          </p:cNvPr>
          <p:cNvSpPr/>
          <p:nvPr/>
        </p:nvSpPr>
        <p:spPr>
          <a:xfrm>
            <a:off x="5759786" y="1920047"/>
            <a:ext cx="647700" cy="523875"/>
          </a:xfrm>
          <a:prstGeom prst="rightArrow">
            <a:avLst>
              <a:gd name="adj1" fmla="val 57273"/>
              <a:gd name="adj2" fmla="val 445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Arrow: Right 10">
            <a:extLst>
              <a:ext uri="{FF2B5EF4-FFF2-40B4-BE49-F238E27FC236}">
                <a16:creationId xmlns:a16="http://schemas.microsoft.com/office/drawing/2014/main" id="{3DB54713-03DA-422D-B13F-7907F6953CC7}"/>
              </a:ext>
            </a:extLst>
          </p:cNvPr>
          <p:cNvSpPr/>
          <p:nvPr/>
        </p:nvSpPr>
        <p:spPr>
          <a:xfrm>
            <a:off x="8789112" y="1920046"/>
            <a:ext cx="647700" cy="523875"/>
          </a:xfrm>
          <a:prstGeom prst="rightArrow">
            <a:avLst>
              <a:gd name="adj1" fmla="val 57273"/>
              <a:gd name="adj2" fmla="val 445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3597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28</a:t>
            </a:fld>
            <a:endParaRPr lang="en-GB" dirty="0"/>
          </a:p>
        </p:txBody>
      </p:sp>
      <p:sp>
        <p:nvSpPr>
          <p:cNvPr id="3" name="Title 1">
            <a:extLst>
              <a:ext uri="{FF2B5EF4-FFF2-40B4-BE49-F238E27FC236}">
                <a16:creationId xmlns:a16="http://schemas.microsoft.com/office/drawing/2014/main" id="{BB5613CA-BEB8-4B38-A0BE-CC7D0E0D0ABE}"/>
              </a:ext>
            </a:extLst>
          </p:cNvPr>
          <p:cNvSpPr>
            <a:spLocks noGrp="1"/>
          </p:cNvSpPr>
          <p:nvPr>
            <p:ph type="title"/>
          </p:nvPr>
        </p:nvSpPr>
        <p:spPr>
          <a:xfrm>
            <a:off x="539749" y="539750"/>
            <a:ext cx="11109600" cy="808283"/>
          </a:xfrm>
        </p:spPr>
        <p:txBody>
          <a:bodyPr/>
          <a:lstStyle/>
          <a:p>
            <a:r>
              <a:rPr lang="en-US" dirty="0"/>
              <a:t>Pair and share</a:t>
            </a:r>
            <a:endParaRPr lang="da-DK" dirty="0"/>
          </a:p>
        </p:txBody>
      </p:sp>
      <p:pic>
        <p:nvPicPr>
          <p:cNvPr id="5" name="Content Placeholder 8">
            <a:extLst>
              <a:ext uri="{FF2B5EF4-FFF2-40B4-BE49-F238E27FC236}">
                <a16:creationId xmlns:a16="http://schemas.microsoft.com/office/drawing/2014/main" id="{FC1F98D4-FADA-4A0B-BD95-D18CB6F66E0D}"/>
              </a:ext>
            </a:extLst>
          </p:cNvPr>
          <p:cNvPicPr>
            <a:picLocks noGrp="1" noChangeAspect="1"/>
          </p:cNvPicPr>
          <p:nvPr/>
        </p:nvPicPr>
        <p:blipFill>
          <a:blip r:embed="rId2" cstate="email">
            <a:extLst>
              <a:ext uri="{28A0092B-C50C-407E-A947-70E740481C1C}">
                <a14:useLocalDpi xmlns:a14="http://schemas.microsoft.com/office/drawing/2010/main"/>
              </a:ext>
            </a:extLst>
          </a:blip>
          <a:stretch>
            <a:fillRect/>
          </a:stretch>
        </p:blipFill>
        <p:spPr>
          <a:xfrm>
            <a:off x="1795000" y="1091407"/>
            <a:ext cx="8602000" cy="4675187"/>
          </a:xfrm>
          <a:prstGeom prst="rect">
            <a:avLst/>
          </a:prstGeom>
          <a:noFill/>
          <a:ln>
            <a:noFill/>
          </a:ln>
        </p:spPr>
      </p:pic>
    </p:spTree>
    <p:extLst>
      <p:ext uri="{BB962C8B-B14F-4D97-AF65-F5344CB8AC3E}">
        <p14:creationId xmlns:p14="http://schemas.microsoft.com/office/powerpoint/2010/main" val="1206637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75C4-E848-429E-9DAA-8C70F22964FC}"/>
              </a:ext>
            </a:extLst>
          </p:cNvPr>
          <p:cNvSpPr>
            <a:spLocks noGrp="1"/>
          </p:cNvSpPr>
          <p:nvPr>
            <p:ph type="ctrTitle"/>
          </p:nvPr>
        </p:nvSpPr>
        <p:spPr/>
        <p:txBody>
          <a:bodyPr/>
          <a:lstStyle/>
          <a:p>
            <a:r>
              <a:rPr lang="en-US" dirty="0"/>
              <a:t>02.</a:t>
            </a:r>
            <a:endParaRPr lang="da-DK" dirty="0"/>
          </a:p>
        </p:txBody>
      </p:sp>
      <p:sp>
        <p:nvSpPr>
          <p:cNvPr id="3" name="Subtitle 2">
            <a:extLst>
              <a:ext uri="{FF2B5EF4-FFF2-40B4-BE49-F238E27FC236}">
                <a16:creationId xmlns:a16="http://schemas.microsoft.com/office/drawing/2014/main" id="{CF2CFDB9-8990-46E9-843C-6C41CA8D7B95}"/>
              </a:ext>
            </a:extLst>
          </p:cNvPr>
          <p:cNvSpPr>
            <a:spLocks noGrp="1"/>
          </p:cNvSpPr>
          <p:nvPr>
            <p:ph type="subTitle" idx="1"/>
          </p:nvPr>
        </p:nvSpPr>
        <p:spPr/>
        <p:txBody>
          <a:bodyPr/>
          <a:lstStyle/>
          <a:p>
            <a:r>
              <a:rPr lang="en-US" dirty="0"/>
              <a:t>How to enhance each model of care 	</a:t>
            </a:r>
          </a:p>
          <a:p>
            <a:endParaRPr lang="da-DK" dirty="0"/>
          </a:p>
        </p:txBody>
      </p:sp>
      <p:sp>
        <p:nvSpPr>
          <p:cNvPr id="4" name="Slide Number Placeholder 3">
            <a:extLst>
              <a:ext uri="{FF2B5EF4-FFF2-40B4-BE49-F238E27FC236}">
                <a16:creationId xmlns:a16="http://schemas.microsoft.com/office/drawing/2014/main" id="{8E66B96F-7063-4DB5-BFA0-07F5183244AC}"/>
              </a:ext>
            </a:extLst>
          </p:cNvPr>
          <p:cNvSpPr>
            <a:spLocks noGrp="1"/>
          </p:cNvSpPr>
          <p:nvPr>
            <p:ph type="sldNum" sz="quarter" idx="4"/>
          </p:nvPr>
        </p:nvSpPr>
        <p:spPr/>
        <p:txBody>
          <a:bodyPr/>
          <a:lstStyle/>
          <a:p>
            <a:fld id="{24C8C45C-947F-4981-8B3F-4F32E973C901}" type="slidenum">
              <a:rPr lang="en-GB" smtClean="0"/>
              <a:pPr/>
              <a:t>29</a:t>
            </a:fld>
            <a:endParaRPr lang="en-GB" dirty="0"/>
          </a:p>
        </p:txBody>
      </p:sp>
    </p:spTree>
    <p:extLst>
      <p:ext uri="{BB962C8B-B14F-4D97-AF65-F5344CB8AC3E}">
        <p14:creationId xmlns:p14="http://schemas.microsoft.com/office/powerpoint/2010/main" val="284894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F6333F-4FFD-4D6C-8331-B5C7C2A5C1E8}"/>
              </a:ext>
            </a:extLst>
          </p:cNvPr>
          <p:cNvSpPr>
            <a:spLocks noGrp="1"/>
          </p:cNvSpPr>
          <p:nvPr>
            <p:ph type="sldNum" sz="quarter" idx="12"/>
          </p:nvPr>
        </p:nvSpPr>
        <p:spPr/>
        <p:txBody>
          <a:bodyPr/>
          <a:lstStyle/>
          <a:p>
            <a:r>
              <a:rPr lang="en-GB"/>
              <a:t>Slide </a:t>
            </a:r>
            <a:fld id="{23AA811B-2EBD-4900-905E-5BE206449611}" type="slidenum">
              <a:rPr lang="en-GB" smtClean="0"/>
              <a:pPr/>
              <a:t>3</a:t>
            </a:fld>
            <a:endParaRPr lang="en-GB" dirty="0"/>
          </a:p>
        </p:txBody>
      </p:sp>
      <p:sp>
        <p:nvSpPr>
          <p:cNvPr id="9" name="Title 1">
            <a:extLst>
              <a:ext uri="{FF2B5EF4-FFF2-40B4-BE49-F238E27FC236}">
                <a16:creationId xmlns:a16="http://schemas.microsoft.com/office/drawing/2014/main" id="{7B6EE740-29B4-4FF7-8C0D-3949A447A6AE}"/>
              </a:ext>
            </a:extLst>
          </p:cNvPr>
          <p:cNvSpPr>
            <a:spLocks noGrp="1"/>
          </p:cNvSpPr>
          <p:nvPr>
            <p:ph type="title"/>
          </p:nvPr>
        </p:nvSpPr>
        <p:spPr>
          <a:xfrm>
            <a:off x="539749" y="539750"/>
            <a:ext cx="11109600" cy="808283"/>
          </a:xfrm>
        </p:spPr>
        <p:txBody>
          <a:bodyPr/>
          <a:lstStyle/>
          <a:p>
            <a:r>
              <a:rPr lang="en-US" dirty="0"/>
              <a:t>Our big questions</a:t>
            </a:r>
            <a:endParaRPr lang="da-DK" dirty="0"/>
          </a:p>
        </p:txBody>
      </p:sp>
      <p:sp>
        <p:nvSpPr>
          <p:cNvPr id="10" name="Content Placeholder 2">
            <a:extLst>
              <a:ext uri="{FF2B5EF4-FFF2-40B4-BE49-F238E27FC236}">
                <a16:creationId xmlns:a16="http://schemas.microsoft.com/office/drawing/2014/main" id="{DE388D50-23FC-44FF-AF7C-28639CDFA31B}"/>
              </a:ext>
            </a:extLst>
          </p:cNvPr>
          <p:cNvSpPr>
            <a:spLocks noGrp="1"/>
          </p:cNvSpPr>
          <p:nvPr>
            <p:ph idx="1"/>
          </p:nvPr>
        </p:nvSpPr>
        <p:spPr>
          <a:xfrm>
            <a:off x="539749" y="1348033"/>
            <a:ext cx="11109600" cy="4675695"/>
          </a:xfrm>
        </p:spPr>
        <p:txBody>
          <a:bodyPr/>
          <a:lstStyle/>
          <a:p>
            <a:pPr marL="0" indent="0" algn="ctr">
              <a:buNone/>
            </a:pPr>
            <a:endParaRPr lang="en-US" sz="2400" dirty="0">
              <a:solidFill>
                <a:schemeClr val="tx1"/>
              </a:solidFill>
            </a:endParaRPr>
          </a:p>
          <a:p>
            <a:pPr marL="0" indent="0" algn="ctr">
              <a:buNone/>
            </a:pPr>
            <a:r>
              <a:rPr lang="en-US" sz="2800" dirty="0">
                <a:solidFill>
                  <a:schemeClr val="accent2"/>
                </a:solidFill>
                <a:latin typeface="Montserrat Black" panose="00000A00000000000000" pitchFamily="2" charset="0"/>
              </a:rPr>
              <a:t>What does it mean to be </a:t>
            </a:r>
          </a:p>
          <a:p>
            <a:pPr marL="0" indent="0" algn="ctr">
              <a:buNone/>
            </a:pPr>
            <a:r>
              <a:rPr lang="en-US" sz="2800" dirty="0">
                <a:solidFill>
                  <a:schemeClr val="accent2"/>
                </a:solidFill>
                <a:latin typeface="Montserrat Black" panose="00000A00000000000000" pitchFamily="2" charset="0"/>
              </a:rPr>
              <a:t>person-centered in pediatrics?</a:t>
            </a:r>
          </a:p>
          <a:p>
            <a:pPr marL="0" indent="0" algn="ctr">
              <a:buNone/>
            </a:pPr>
            <a:endParaRPr lang="da-DK" sz="1800" dirty="0">
              <a:solidFill>
                <a:schemeClr val="tx1"/>
              </a:solidFill>
            </a:endParaRPr>
          </a:p>
          <a:p>
            <a:pPr marL="0" indent="0" algn="ctr">
              <a:buNone/>
            </a:pPr>
            <a:r>
              <a:rPr lang="da-DK" sz="1800" dirty="0">
                <a:solidFill>
                  <a:schemeClr val="tx1">
                    <a:lumMod val="50000"/>
                    <a:lumOff val="50000"/>
                  </a:schemeClr>
                </a:solidFill>
              </a:rPr>
              <a:t>and</a:t>
            </a:r>
          </a:p>
          <a:p>
            <a:pPr marL="0" indent="0" algn="ctr">
              <a:buNone/>
            </a:pPr>
            <a:endParaRPr lang="da-DK" sz="1100" b="1" dirty="0">
              <a:solidFill>
                <a:schemeClr val="tx1"/>
              </a:solidFill>
            </a:endParaRPr>
          </a:p>
          <a:p>
            <a:pPr marL="0" indent="0" algn="ctr">
              <a:buNone/>
            </a:pPr>
            <a:r>
              <a:rPr lang="en-US" sz="2800" dirty="0">
                <a:solidFill>
                  <a:schemeClr val="accent2"/>
                </a:solidFill>
                <a:latin typeface="Montserrat Black" panose="00000A00000000000000" pitchFamily="2" charset="0"/>
              </a:rPr>
              <a:t>What is the role of the </a:t>
            </a:r>
          </a:p>
          <a:p>
            <a:pPr marL="0" indent="0" algn="ctr">
              <a:buNone/>
            </a:pPr>
            <a:r>
              <a:rPr lang="en-US" sz="2800" dirty="0">
                <a:solidFill>
                  <a:schemeClr val="accent2"/>
                </a:solidFill>
                <a:latin typeface="Montserrat Black" panose="00000A00000000000000" pitchFamily="2" charset="0"/>
              </a:rPr>
              <a:t>hearing care professional (HCP)?</a:t>
            </a:r>
            <a:endParaRPr lang="da-DK" sz="2800" dirty="0">
              <a:solidFill>
                <a:schemeClr val="accent2"/>
              </a:solidFill>
              <a:latin typeface="Montserrat Black" panose="00000A00000000000000" pitchFamily="2" charset="0"/>
            </a:endParaRPr>
          </a:p>
          <a:p>
            <a:pPr marL="0" indent="0" algn="ctr">
              <a:buNone/>
            </a:pPr>
            <a:endParaRPr lang="da-DK"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E34911D-1DE3-40E2-A51E-738894FFF3A6}"/>
                  </a:ext>
                </a:extLst>
              </p14:cNvPr>
              <p14:cNvContentPartPr/>
              <p14:nvPr/>
            </p14:nvContentPartPr>
            <p14:xfrm>
              <a:off x="6462809" y="1640635"/>
              <a:ext cx="360" cy="360"/>
            </p14:xfrm>
          </p:contentPart>
        </mc:Choice>
        <mc:Fallback xmlns="">
          <p:pic>
            <p:nvPicPr>
              <p:cNvPr id="2" name="Ink 1">
                <a:extLst>
                  <a:ext uri="{FF2B5EF4-FFF2-40B4-BE49-F238E27FC236}">
                    <a16:creationId xmlns:a16="http://schemas.microsoft.com/office/drawing/2014/main" id="{2E34911D-1DE3-40E2-A51E-738894FFF3A6}"/>
                  </a:ext>
                </a:extLst>
              </p:cNvPr>
              <p:cNvPicPr/>
              <p:nvPr/>
            </p:nvPicPr>
            <p:blipFill>
              <a:blip r:embed="rId3"/>
              <a:stretch>
                <a:fillRect/>
              </a:stretch>
            </p:blipFill>
            <p:spPr>
              <a:xfrm>
                <a:off x="6454169" y="16319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7D6A393-3565-4006-AD10-6937EE135DD4}"/>
                  </a:ext>
                </a:extLst>
              </p14:cNvPr>
              <p14:cNvContentPartPr/>
              <p14:nvPr/>
            </p14:nvContentPartPr>
            <p14:xfrm>
              <a:off x="6823889" y="2270275"/>
              <a:ext cx="360" cy="360"/>
            </p14:xfrm>
          </p:contentPart>
        </mc:Choice>
        <mc:Fallback xmlns="">
          <p:pic>
            <p:nvPicPr>
              <p:cNvPr id="3" name="Ink 2">
                <a:extLst>
                  <a:ext uri="{FF2B5EF4-FFF2-40B4-BE49-F238E27FC236}">
                    <a16:creationId xmlns:a16="http://schemas.microsoft.com/office/drawing/2014/main" id="{27D6A393-3565-4006-AD10-6937EE135DD4}"/>
                  </a:ext>
                </a:extLst>
              </p:cNvPr>
              <p:cNvPicPr/>
              <p:nvPr/>
            </p:nvPicPr>
            <p:blipFill>
              <a:blip r:embed="rId3"/>
              <a:stretch>
                <a:fillRect/>
              </a:stretch>
            </p:blipFill>
            <p:spPr>
              <a:xfrm>
                <a:off x="6815249" y="22612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FDDF822-49CC-42E6-A1F1-0E4902C4ED6E}"/>
                  </a:ext>
                </a:extLst>
              </p14:cNvPr>
              <p14:cNvContentPartPr/>
              <p14:nvPr/>
            </p14:nvContentPartPr>
            <p14:xfrm>
              <a:off x="7141049" y="2939515"/>
              <a:ext cx="360" cy="360"/>
            </p14:xfrm>
          </p:contentPart>
        </mc:Choice>
        <mc:Fallback xmlns="">
          <p:pic>
            <p:nvPicPr>
              <p:cNvPr id="5" name="Ink 4">
                <a:extLst>
                  <a:ext uri="{FF2B5EF4-FFF2-40B4-BE49-F238E27FC236}">
                    <a16:creationId xmlns:a16="http://schemas.microsoft.com/office/drawing/2014/main" id="{FFDDF822-49CC-42E6-A1F1-0E4902C4ED6E}"/>
                  </a:ext>
                </a:extLst>
              </p:cNvPr>
              <p:cNvPicPr/>
              <p:nvPr/>
            </p:nvPicPr>
            <p:blipFill>
              <a:blip r:embed="rId3"/>
              <a:stretch>
                <a:fillRect/>
              </a:stretch>
            </p:blipFill>
            <p:spPr>
              <a:xfrm>
                <a:off x="7132049" y="29305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EEC53C2-657C-4F26-BCB8-490AAB20F829}"/>
                  </a:ext>
                </a:extLst>
              </p14:cNvPr>
              <p14:cNvContentPartPr/>
              <p14:nvPr/>
            </p14:nvContentPartPr>
            <p14:xfrm>
              <a:off x="7538489" y="4653835"/>
              <a:ext cx="360" cy="2160"/>
            </p14:xfrm>
          </p:contentPart>
        </mc:Choice>
        <mc:Fallback xmlns="">
          <p:pic>
            <p:nvPicPr>
              <p:cNvPr id="6" name="Ink 5">
                <a:extLst>
                  <a:ext uri="{FF2B5EF4-FFF2-40B4-BE49-F238E27FC236}">
                    <a16:creationId xmlns:a16="http://schemas.microsoft.com/office/drawing/2014/main" id="{1EEC53C2-657C-4F26-BCB8-490AAB20F829}"/>
                  </a:ext>
                </a:extLst>
              </p:cNvPr>
              <p:cNvPicPr/>
              <p:nvPr/>
            </p:nvPicPr>
            <p:blipFill>
              <a:blip r:embed="rId3"/>
              <a:stretch>
                <a:fillRect/>
              </a:stretch>
            </p:blipFill>
            <p:spPr>
              <a:xfrm>
                <a:off x="7529489" y="464519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AD4DB24-36A1-42DF-BECE-A104CFD12679}"/>
                  </a:ext>
                </a:extLst>
              </p14:cNvPr>
              <p14:cNvContentPartPr/>
              <p14:nvPr/>
            </p14:nvContentPartPr>
            <p14:xfrm>
              <a:off x="7231769" y="2924035"/>
              <a:ext cx="360" cy="360"/>
            </p14:xfrm>
          </p:contentPart>
        </mc:Choice>
        <mc:Fallback xmlns="">
          <p:pic>
            <p:nvPicPr>
              <p:cNvPr id="7" name="Ink 6">
                <a:extLst>
                  <a:ext uri="{FF2B5EF4-FFF2-40B4-BE49-F238E27FC236}">
                    <a16:creationId xmlns:a16="http://schemas.microsoft.com/office/drawing/2014/main" id="{DAD4DB24-36A1-42DF-BECE-A104CFD12679}"/>
                  </a:ext>
                </a:extLst>
              </p:cNvPr>
              <p:cNvPicPr/>
              <p:nvPr/>
            </p:nvPicPr>
            <p:blipFill>
              <a:blip r:embed="rId3"/>
              <a:stretch>
                <a:fillRect/>
              </a:stretch>
            </p:blipFill>
            <p:spPr>
              <a:xfrm>
                <a:off x="7223129" y="2915035"/>
                <a:ext cx="18000" cy="18000"/>
              </a:xfrm>
              <a:prstGeom prst="rect">
                <a:avLst/>
              </a:prstGeom>
            </p:spPr>
          </p:pic>
        </mc:Fallback>
      </mc:AlternateContent>
      <p:grpSp>
        <p:nvGrpSpPr>
          <p:cNvPr id="12" name="Group 11">
            <a:extLst>
              <a:ext uri="{FF2B5EF4-FFF2-40B4-BE49-F238E27FC236}">
                <a16:creationId xmlns:a16="http://schemas.microsoft.com/office/drawing/2014/main" id="{0FB29A50-A427-4EFD-A49B-C7B9360E35AD}"/>
              </a:ext>
            </a:extLst>
          </p:cNvPr>
          <p:cNvGrpSpPr/>
          <p:nvPr/>
        </p:nvGrpSpPr>
        <p:grpSpPr>
          <a:xfrm>
            <a:off x="7258049" y="3052555"/>
            <a:ext cx="5040" cy="9000"/>
            <a:chOff x="7258049" y="3052555"/>
            <a:chExt cx="5040" cy="900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C6F9532-171C-42F7-8843-C2180FEE4E66}"/>
                    </a:ext>
                  </a:extLst>
                </p14:cNvPr>
                <p14:cNvContentPartPr/>
                <p14:nvPr/>
              </p14:nvContentPartPr>
              <p14:xfrm>
                <a:off x="7258049" y="3052555"/>
                <a:ext cx="360" cy="360"/>
              </p14:xfrm>
            </p:contentPart>
          </mc:Choice>
          <mc:Fallback xmlns="">
            <p:pic>
              <p:nvPicPr>
                <p:cNvPr id="8" name="Ink 7">
                  <a:extLst>
                    <a:ext uri="{FF2B5EF4-FFF2-40B4-BE49-F238E27FC236}">
                      <a16:creationId xmlns:a16="http://schemas.microsoft.com/office/drawing/2014/main" id="{CC6F9532-171C-42F7-8843-C2180FEE4E66}"/>
                    </a:ext>
                  </a:extLst>
                </p:cNvPr>
                <p:cNvPicPr/>
                <p:nvPr/>
              </p:nvPicPr>
              <p:blipFill>
                <a:blip r:embed="rId3"/>
                <a:stretch>
                  <a:fillRect/>
                </a:stretch>
              </p:blipFill>
              <p:spPr>
                <a:xfrm>
                  <a:off x="7249049" y="30435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5E823F4-E533-4FFD-8279-D54C1197D3CD}"/>
                    </a:ext>
                  </a:extLst>
                </p14:cNvPr>
                <p14:cNvContentPartPr/>
                <p14:nvPr/>
              </p14:nvContentPartPr>
              <p14:xfrm>
                <a:off x="7258049" y="3052555"/>
                <a:ext cx="5040" cy="9000"/>
              </p14:xfrm>
            </p:contentPart>
          </mc:Choice>
          <mc:Fallback xmlns="">
            <p:pic>
              <p:nvPicPr>
                <p:cNvPr id="11" name="Ink 10">
                  <a:extLst>
                    <a:ext uri="{FF2B5EF4-FFF2-40B4-BE49-F238E27FC236}">
                      <a16:creationId xmlns:a16="http://schemas.microsoft.com/office/drawing/2014/main" id="{25E823F4-E533-4FFD-8279-D54C1197D3CD}"/>
                    </a:ext>
                  </a:extLst>
                </p:cNvPr>
                <p:cNvPicPr/>
                <p:nvPr/>
              </p:nvPicPr>
              <p:blipFill>
                <a:blip r:embed="rId10"/>
                <a:stretch>
                  <a:fillRect/>
                </a:stretch>
              </p:blipFill>
              <p:spPr>
                <a:xfrm>
                  <a:off x="7249049" y="3043555"/>
                  <a:ext cx="22680" cy="26640"/>
                </a:xfrm>
                <a:prstGeom prst="rect">
                  <a:avLst/>
                </a:prstGeom>
              </p:spPr>
            </p:pic>
          </mc:Fallback>
        </mc:AlternateContent>
      </p:grpSp>
    </p:spTree>
    <p:extLst>
      <p:ext uri="{BB962C8B-B14F-4D97-AF65-F5344CB8AC3E}">
        <p14:creationId xmlns:p14="http://schemas.microsoft.com/office/powerpoint/2010/main" val="2385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DF9116-32A4-46B9-BBC8-40BAA8033500}"/>
              </a:ext>
            </a:extLst>
          </p:cNvPr>
          <p:cNvSpPr>
            <a:spLocks noGrp="1"/>
          </p:cNvSpPr>
          <p:nvPr>
            <p:ph type="title"/>
          </p:nvPr>
        </p:nvSpPr>
        <p:spPr>
          <a:xfrm>
            <a:off x="539749" y="539750"/>
            <a:ext cx="5011200" cy="808283"/>
          </a:xfrm>
        </p:spPr>
        <p:txBody>
          <a:bodyPr anchor="t">
            <a:normAutofit/>
          </a:bodyPr>
          <a:lstStyle/>
          <a:p>
            <a:r>
              <a:rPr lang="en-US" dirty="0"/>
              <a:t>Part 2: How to enhance each model of care</a:t>
            </a:r>
            <a:endParaRPr lang="da-DK" dirty="0"/>
          </a:p>
        </p:txBody>
      </p:sp>
      <p:pic>
        <p:nvPicPr>
          <p:cNvPr id="6" name="Picture Placeholder 5" descr="A group of people posing for the camera&#10;&#10;Description automatically generated">
            <a:extLst>
              <a:ext uri="{FF2B5EF4-FFF2-40B4-BE49-F238E27FC236}">
                <a16:creationId xmlns:a16="http://schemas.microsoft.com/office/drawing/2014/main" id="{9129DDAC-4620-4DA0-9DED-4E794AF8424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39749" y="1348033"/>
            <a:ext cx="5011200" cy="4675695"/>
          </a:xfrm>
          <a:noFill/>
        </p:spPr>
      </p:pic>
      <p:sp>
        <p:nvSpPr>
          <p:cNvPr id="5" name="Content Placeholder 2">
            <a:extLst>
              <a:ext uri="{FF2B5EF4-FFF2-40B4-BE49-F238E27FC236}">
                <a16:creationId xmlns:a16="http://schemas.microsoft.com/office/drawing/2014/main" id="{0EEBD0B3-02D2-4AD3-A51C-1E0DE07D65FC}"/>
              </a:ext>
            </a:extLst>
          </p:cNvPr>
          <p:cNvSpPr>
            <a:spLocks noGrp="1"/>
          </p:cNvSpPr>
          <p:nvPr>
            <p:ph sz="half" idx="2"/>
          </p:nvPr>
        </p:nvSpPr>
        <p:spPr>
          <a:xfrm>
            <a:off x="6638149" y="1348033"/>
            <a:ext cx="5011200" cy="4675695"/>
          </a:xfrm>
        </p:spPr>
        <p:txBody>
          <a:bodyPr>
            <a:normAutofit/>
          </a:bodyPr>
          <a:lstStyle/>
          <a:p>
            <a:pPr marL="342900" indent="-342900">
              <a:buFont typeface="+mj-lt"/>
              <a:buAutoNum type="arabicPeriod"/>
            </a:pPr>
            <a:r>
              <a:rPr lang="en-US" dirty="0"/>
              <a:t>Start with a philosophical framework</a:t>
            </a:r>
            <a:br>
              <a:rPr lang="en-US" dirty="0"/>
            </a:br>
            <a:endParaRPr lang="en-US" dirty="0"/>
          </a:p>
          <a:p>
            <a:pPr marL="342900" indent="-342900">
              <a:buFont typeface="+mj-lt"/>
              <a:buAutoNum type="arabicPeriod"/>
            </a:pPr>
            <a:r>
              <a:rPr lang="en-US" dirty="0"/>
              <a:t>Regarding child-centeredness</a:t>
            </a:r>
          </a:p>
          <a:p>
            <a:pPr lvl="1"/>
            <a:r>
              <a:rPr lang="en-US" dirty="0"/>
              <a:t>United Nations Convention on the Rights of the Child (1989)</a:t>
            </a:r>
          </a:p>
          <a:p>
            <a:pPr lvl="1"/>
            <a:r>
              <a:rPr lang="en-US" dirty="0"/>
              <a:t>“Children have a right to have their views heard and respected”</a:t>
            </a:r>
            <a:br>
              <a:rPr lang="en-US" dirty="0"/>
            </a:br>
            <a:endParaRPr lang="en-US" dirty="0"/>
          </a:p>
          <a:p>
            <a:pPr marL="342900" indent="-342900">
              <a:buFont typeface="+mj-lt"/>
              <a:buAutoNum type="arabicPeriod" startAt="3"/>
            </a:pPr>
            <a:r>
              <a:rPr lang="en-US" dirty="0"/>
              <a:t>Ida pediatric tools: designed to help children/young people </a:t>
            </a:r>
          </a:p>
          <a:p>
            <a:pPr lvl="1"/>
            <a:r>
              <a:rPr lang="en-US" dirty="0"/>
              <a:t>Express their views</a:t>
            </a:r>
          </a:p>
          <a:p>
            <a:pPr lvl="1"/>
            <a:r>
              <a:rPr lang="en-US" dirty="0"/>
              <a:t>Describe their lives</a:t>
            </a:r>
          </a:p>
          <a:p>
            <a:pPr lvl="1"/>
            <a:r>
              <a:rPr lang="en-US" dirty="0"/>
              <a:t>Understand their experiences</a:t>
            </a:r>
          </a:p>
          <a:p>
            <a:pPr lvl="1"/>
            <a:r>
              <a:rPr lang="en-US" dirty="0"/>
              <a:t>Feel heard</a:t>
            </a:r>
          </a:p>
          <a:p>
            <a:endParaRPr lang="da-DK" dirty="0"/>
          </a:p>
          <a:p>
            <a:endParaRPr lang="da-DK" dirty="0"/>
          </a:p>
        </p:txBody>
      </p:sp>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a:xfrm>
            <a:off x="10885488" y="6279338"/>
            <a:ext cx="762000" cy="216000"/>
          </a:xfrm>
        </p:spPr>
        <p:txBody>
          <a:bodyPr anchor="b">
            <a:normAutofit/>
          </a:bodyPr>
          <a:lstStyle/>
          <a:p>
            <a:pPr>
              <a:spcAft>
                <a:spcPts val="600"/>
              </a:spcAft>
            </a:pPr>
            <a:r>
              <a:rPr lang="en-GB"/>
              <a:t>Slide </a:t>
            </a:r>
            <a:fld id="{23AA811B-2EBD-4900-905E-5BE206449611}" type="slidenum">
              <a:rPr lang="en-GB" smtClean="0"/>
              <a:pPr>
                <a:spcAft>
                  <a:spcPts val="600"/>
                </a:spcAft>
              </a:pPr>
              <a:t>30</a:t>
            </a:fld>
            <a:endParaRPr lang="en-GB"/>
          </a:p>
        </p:txBody>
      </p:sp>
    </p:spTree>
    <p:extLst>
      <p:ext uri="{BB962C8B-B14F-4D97-AF65-F5344CB8AC3E}">
        <p14:creationId xmlns:p14="http://schemas.microsoft.com/office/powerpoint/2010/main" val="306903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31</a:t>
            </a:fld>
            <a:endParaRPr lang="en-GB" dirty="0"/>
          </a:p>
        </p:txBody>
      </p:sp>
      <p:sp>
        <p:nvSpPr>
          <p:cNvPr id="3" name="Title 1">
            <a:extLst>
              <a:ext uri="{FF2B5EF4-FFF2-40B4-BE49-F238E27FC236}">
                <a16:creationId xmlns:a16="http://schemas.microsoft.com/office/drawing/2014/main" id="{93E386BC-AEBA-4052-BAC5-54EF3892E4D8}"/>
              </a:ext>
            </a:extLst>
          </p:cNvPr>
          <p:cNvSpPr>
            <a:spLocks noGrp="1"/>
          </p:cNvSpPr>
          <p:nvPr>
            <p:ph type="title"/>
          </p:nvPr>
        </p:nvSpPr>
        <p:spPr>
          <a:xfrm>
            <a:off x="539749" y="539750"/>
            <a:ext cx="11109600" cy="808283"/>
          </a:xfrm>
        </p:spPr>
        <p:txBody>
          <a:bodyPr/>
          <a:lstStyle/>
          <a:p>
            <a:r>
              <a:rPr lang="en-US" dirty="0"/>
              <a:t>Ida Institute resources</a:t>
            </a:r>
          </a:p>
        </p:txBody>
      </p:sp>
      <p:graphicFrame>
        <p:nvGraphicFramePr>
          <p:cNvPr id="5" name="Table 4">
            <a:extLst>
              <a:ext uri="{FF2B5EF4-FFF2-40B4-BE49-F238E27FC236}">
                <a16:creationId xmlns:a16="http://schemas.microsoft.com/office/drawing/2014/main" id="{2F5A7313-47C3-4A5A-A817-FD52C437412F}"/>
              </a:ext>
            </a:extLst>
          </p:cNvPr>
          <p:cNvGraphicFramePr>
            <a:graphicFrameLocks noGrp="1"/>
          </p:cNvGraphicFramePr>
          <p:nvPr>
            <p:extLst>
              <p:ext uri="{D42A27DB-BD31-4B8C-83A1-F6EECF244321}">
                <p14:modId xmlns:p14="http://schemas.microsoft.com/office/powerpoint/2010/main" val="1952815894"/>
              </p:ext>
            </p:extLst>
          </p:nvPr>
        </p:nvGraphicFramePr>
        <p:xfrm>
          <a:off x="539752" y="1347787"/>
          <a:ext cx="11107737" cy="4771715"/>
        </p:xfrm>
        <a:graphic>
          <a:graphicData uri="http://schemas.openxmlformats.org/drawingml/2006/table">
            <a:tbl>
              <a:tblPr firstRow="1" firstCol="1" bandRow="1">
                <a:tableStyleId>{F5AB1C69-6EDB-4FF4-983F-18BD219EF322}</a:tableStyleId>
              </a:tblPr>
              <a:tblGrid>
                <a:gridCol w="1520043">
                  <a:extLst>
                    <a:ext uri="{9D8B030D-6E8A-4147-A177-3AD203B41FA5}">
                      <a16:colId xmlns:a16="http://schemas.microsoft.com/office/drawing/2014/main" val="20000"/>
                    </a:ext>
                  </a:extLst>
                </a:gridCol>
                <a:gridCol w="1241283">
                  <a:extLst>
                    <a:ext uri="{9D8B030D-6E8A-4147-A177-3AD203B41FA5}">
                      <a16:colId xmlns:a16="http://schemas.microsoft.com/office/drawing/2014/main" val="20001"/>
                    </a:ext>
                  </a:extLst>
                </a:gridCol>
                <a:gridCol w="1679191">
                  <a:extLst>
                    <a:ext uri="{9D8B030D-6E8A-4147-A177-3AD203B41FA5}">
                      <a16:colId xmlns:a16="http://schemas.microsoft.com/office/drawing/2014/main" val="20002"/>
                    </a:ext>
                  </a:extLst>
                </a:gridCol>
                <a:gridCol w="1509576">
                  <a:extLst>
                    <a:ext uri="{9D8B030D-6E8A-4147-A177-3AD203B41FA5}">
                      <a16:colId xmlns:a16="http://schemas.microsoft.com/office/drawing/2014/main" val="20003"/>
                    </a:ext>
                  </a:extLst>
                </a:gridCol>
                <a:gridCol w="1747038">
                  <a:extLst>
                    <a:ext uri="{9D8B030D-6E8A-4147-A177-3AD203B41FA5}">
                      <a16:colId xmlns:a16="http://schemas.microsoft.com/office/drawing/2014/main" val="20004"/>
                    </a:ext>
                  </a:extLst>
                </a:gridCol>
                <a:gridCol w="1747037">
                  <a:extLst>
                    <a:ext uri="{9D8B030D-6E8A-4147-A177-3AD203B41FA5}">
                      <a16:colId xmlns:a16="http://schemas.microsoft.com/office/drawing/2014/main" val="20005"/>
                    </a:ext>
                  </a:extLst>
                </a:gridCol>
                <a:gridCol w="1663569">
                  <a:extLst>
                    <a:ext uri="{9D8B030D-6E8A-4147-A177-3AD203B41FA5}">
                      <a16:colId xmlns:a16="http://schemas.microsoft.com/office/drawing/2014/main" val="20006"/>
                    </a:ext>
                  </a:extLst>
                </a:gridCol>
              </a:tblGrid>
              <a:tr h="1148202">
                <a:tc>
                  <a:txBody>
                    <a:bodyPr/>
                    <a:lstStyle/>
                    <a:p>
                      <a:pPr lvl="0" algn="r">
                        <a:lnSpc>
                          <a:spcPct val="107000"/>
                        </a:lnSpc>
                        <a:spcAft>
                          <a:spcPts val="0"/>
                        </a:spcAft>
                      </a:pPr>
                      <a:r>
                        <a:rPr lang="en-US" sz="1050" noProof="0" dirty="0">
                          <a:effectLst/>
                          <a:latin typeface="Montserrat Black" panose="00000A00000000000000" pitchFamily="2" charset="0"/>
                        </a:rPr>
                        <a:t>                            </a:t>
                      </a:r>
                    </a:p>
                    <a:p>
                      <a:pPr lvl="0" algn="r">
                        <a:lnSpc>
                          <a:spcPct val="107000"/>
                        </a:lnSpc>
                        <a:spcAft>
                          <a:spcPts val="0"/>
                        </a:spcAft>
                      </a:pPr>
                      <a:r>
                        <a:rPr lang="en-US" sz="1050" noProof="0" dirty="0">
                          <a:effectLst/>
                          <a:latin typeface="Montserrat Black" panose="00000A00000000000000" pitchFamily="2" charset="0"/>
                        </a:rPr>
                        <a:t>PATIENT        </a:t>
                      </a:r>
                    </a:p>
                    <a:p>
                      <a:pPr>
                        <a:lnSpc>
                          <a:spcPct val="107000"/>
                        </a:lnSpc>
                        <a:spcAft>
                          <a:spcPts val="0"/>
                        </a:spcAft>
                      </a:pPr>
                      <a:endParaRPr lang="en-US" sz="1050" noProof="0" dirty="0">
                        <a:effectLst/>
                        <a:latin typeface="Montserrat Black" panose="00000A00000000000000" pitchFamily="2" charset="0"/>
                      </a:endParaRPr>
                    </a:p>
                    <a:p>
                      <a:pPr>
                        <a:lnSpc>
                          <a:spcPct val="107000"/>
                        </a:lnSpc>
                        <a:spcAft>
                          <a:spcPts val="0"/>
                        </a:spcAft>
                      </a:pPr>
                      <a:r>
                        <a:rPr lang="en-US" sz="1050" noProof="0" dirty="0">
                          <a:effectLst/>
                          <a:latin typeface="Montserrat Black" panose="00000A00000000000000" pitchFamily="2" charset="0"/>
                        </a:rPr>
                        <a:t>WHO IS</a:t>
                      </a:r>
                      <a:br>
                        <a:rPr lang="en-US" sz="1050" noProof="0" dirty="0">
                          <a:effectLst/>
                          <a:latin typeface="Montserrat Black" panose="00000A00000000000000" pitchFamily="2" charset="0"/>
                        </a:rPr>
                      </a:br>
                      <a:r>
                        <a:rPr lang="en-US" sz="1050" noProof="0" dirty="0">
                          <a:effectLst/>
                          <a:latin typeface="Montserrat Black" panose="00000A00000000000000" pitchFamily="2" charset="0"/>
                        </a:rPr>
                        <a:t>IT FOR?</a:t>
                      </a:r>
                      <a:endParaRPr lang="en-US" sz="1050" noProof="0" dirty="0">
                        <a:effectLst/>
                        <a:latin typeface="Montserrat Black" panose="00000A00000000000000" pitchFamily="2" charset="0"/>
                        <a:cs typeface="Times New Roman" panose="02020603050405020304" pitchFamily="18" charset="0"/>
                      </a:endParaRPr>
                    </a:p>
                    <a:p>
                      <a:pPr>
                        <a:lnSpc>
                          <a:spcPct val="107000"/>
                        </a:lnSpc>
                        <a:spcAft>
                          <a:spcPts val="0"/>
                        </a:spcAft>
                      </a:pPr>
                      <a:endParaRPr lang="en-US" sz="1050" noProof="0" dirty="0">
                        <a:effectLst/>
                        <a:latin typeface="Montserrat Black" panose="00000A00000000000000" pitchFamily="2" charset="0"/>
                      </a:endParaRPr>
                    </a:p>
                  </a:txBody>
                  <a:tcPr marL="108000" marR="108000" marT="108000" marB="0">
                    <a:solidFill>
                      <a:schemeClr val="accent2"/>
                    </a:solidFill>
                  </a:tcPr>
                </a:tc>
                <a:tc>
                  <a:txBody>
                    <a:bodyPr/>
                    <a:lstStyle/>
                    <a:p>
                      <a:pPr algn="ctr">
                        <a:lnSpc>
                          <a:spcPct val="107000"/>
                        </a:lnSpc>
                        <a:spcAft>
                          <a:spcPts val="0"/>
                        </a:spcAft>
                      </a:pPr>
                      <a:r>
                        <a:rPr lang="en-US" sz="1050" noProof="0" dirty="0">
                          <a:effectLst/>
                          <a:latin typeface="Montserrat Black" panose="00000A00000000000000" pitchFamily="2" charset="0"/>
                        </a:rPr>
                        <a:t> </a:t>
                      </a:r>
                    </a:p>
                    <a:p>
                      <a:pPr algn="ctr">
                        <a:lnSpc>
                          <a:spcPct val="107000"/>
                        </a:lnSpc>
                        <a:spcAft>
                          <a:spcPts val="0"/>
                        </a:spcAft>
                      </a:pPr>
                      <a:r>
                        <a:rPr lang="en-US" sz="1050" noProof="0" dirty="0">
                          <a:effectLst/>
                          <a:latin typeface="Montserrat Black" panose="00000A00000000000000" pitchFamily="2" charset="0"/>
                        </a:rPr>
                        <a:t>0-3 YEARS</a:t>
                      </a:r>
                      <a:endParaRPr lang="en-US" sz="1050" noProof="0" dirty="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algn="ctr">
                        <a:lnSpc>
                          <a:spcPct val="107000"/>
                        </a:lnSpc>
                        <a:spcAft>
                          <a:spcPts val="0"/>
                        </a:spcAft>
                      </a:pPr>
                      <a:endParaRPr lang="en-US" sz="1050" noProof="0">
                        <a:effectLst/>
                        <a:latin typeface="Montserrat Black" panose="00000A00000000000000" pitchFamily="2" charset="0"/>
                      </a:endParaRPr>
                    </a:p>
                    <a:p>
                      <a:pPr algn="ctr">
                        <a:lnSpc>
                          <a:spcPct val="107000"/>
                        </a:lnSpc>
                        <a:spcAft>
                          <a:spcPts val="0"/>
                        </a:spcAft>
                      </a:pPr>
                      <a:r>
                        <a:rPr lang="en-US" sz="1050" noProof="0">
                          <a:effectLst/>
                          <a:latin typeface="Montserrat Black" panose="00000A00000000000000" pitchFamily="2" charset="0"/>
                        </a:rPr>
                        <a:t> 3-6 YEARS</a:t>
                      </a:r>
                      <a:endParaRPr lang="en-US" sz="1050" noProof="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algn="ctr">
                        <a:lnSpc>
                          <a:spcPct val="107000"/>
                        </a:lnSpc>
                        <a:spcAft>
                          <a:spcPts val="0"/>
                        </a:spcAft>
                      </a:pPr>
                      <a:r>
                        <a:rPr lang="en-US" sz="1050" noProof="0">
                          <a:effectLst/>
                          <a:latin typeface="Montserrat Black" panose="00000A00000000000000" pitchFamily="2" charset="0"/>
                        </a:rPr>
                        <a:t> </a:t>
                      </a:r>
                    </a:p>
                    <a:p>
                      <a:pPr algn="ctr">
                        <a:lnSpc>
                          <a:spcPct val="107000"/>
                        </a:lnSpc>
                        <a:spcAft>
                          <a:spcPts val="0"/>
                        </a:spcAft>
                      </a:pPr>
                      <a:r>
                        <a:rPr lang="en-US" sz="1050" noProof="0">
                          <a:effectLst/>
                          <a:latin typeface="Montserrat Black" panose="00000A00000000000000" pitchFamily="2" charset="0"/>
                        </a:rPr>
                        <a:t> 6-9 YEARS</a:t>
                      </a:r>
                      <a:endParaRPr lang="en-US" sz="1050" noProof="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algn="ctr">
                        <a:lnSpc>
                          <a:spcPct val="107000"/>
                        </a:lnSpc>
                        <a:spcAft>
                          <a:spcPts val="0"/>
                        </a:spcAft>
                      </a:pPr>
                      <a:r>
                        <a:rPr lang="en-US" sz="1050" noProof="0">
                          <a:effectLst/>
                          <a:latin typeface="Montserrat Black" panose="00000A00000000000000" pitchFamily="2" charset="0"/>
                        </a:rPr>
                        <a:t> </a:t>
                      </a:r>
                    </a:p>
                    <a:p>
                      <a:pPr algn="ctr">
                        <a:lnSpc>
                          <a:spcPct val="107000"/>
                        </a:lnSpc>
                        <a:spcAft>
                          <a:spcPts val="0"/>
                        </a:spcAft>
                      </a:pPr>
                      <a:r>
                        <a:rPr lang="en-US" sz="1050" noProof="0">
                          <a:effectLst/>
                          <a:latin typeface="Montserrat Black" panose="00000A00000000000000" pitchFamily="2" charset="0"/>
                        </a:rPr>
                        <a:t> 9-12 YEARS</a:t>
                      </a:r>
                      <a:endParaRPr lang="en-US" sz="1050" noProof="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algn="ctr">
                        <a:lnSpc>
                          <a:spcPct val="107000"/>
                        </a:lnSpc>
                        <a:spcAft>
                          <a:spcPts val="0"/>
                        </a:spcAft>
                      </a:pPr>
                      <a:r>
                        <a:rPr lang="en-US" sz="1050" noProof="0">
                          <a:effectLst/>
                          <a:latin typeface="Montserrat Black" panose="00000A00000000000000" pitchFamily="2" charset="0"/>
                        </a:rPr>
                        <a:t> </a:t>
                      </a:r>
                    </a:p>
                    <a:p>
                      <a:pPr algn="ctr">
                        <a:lnSpc>
                          <a:spcPct val="107000"/>
                        </a:lnSpc>
                        <a:spcAft>
                          <a:spcPts val="0"/>
                        </a:spcAft>
                      </a:pPr>
                      <a:r>
                        <a:rPr lang="en-US" sz="1050" noProof="0">
                          <a:effectLst/>
                          <a:latin typeface="Montserrat Black" panose="00000A00000000000000" pitchFamily="2" charset="0"/>
                        </a:rPr>
                        <a:t> 12-18 YEARS</a:t>
                      </a:r>
                      <a:endParaRPr lang="en-US" sz="1050" noProof="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algn="ctr">
                        <a:lnSpc>
                          <a:spcPct val="107000"/>
                        </a:lnSpc>
                        <a:spcAft>
                          <a:spcPts val="0"/>
                        </a:spcAft>
                      </a:pPr>
                      <a:r>
                        <a:rPr lang="en-US" sz="1050" noProof="0" dirty="0">
                          <a:effectLst/>
                          <a:latin typeface="Montserrat Black" panose="00000A00000000000000" pitchFamily="2" charset="0"/>
                        </a:rPr>
                        <a:t> </a:t>
                      </a:r>
                    </a:p>
                    <a:p>
                      <a:pPr algn="ctr">
                        <a:lnSpc>
                          <a:spcPct val="107000"/>
                        </a:lnSpc>
                        <a:spcAft>
                          <a:spcPts val="0"/>
                        </a:spcAft>
                      </a:pPr>
                      <a:r>
                        <a:rPr lang="en-US" sz="1050" noProof="0" dirty="0">
                          <a:effectLst/>
                          <a:latin typeface="Montserrat Black" panose="00000A00000000000000" pitchFamily="2" charset="0"/>
                        </a:rPr>
                        <a:t> 18+ YEARS</a:t>
                      </a:r>
                      <a:endParaRPr lang="en-US" sz="1050" noProof="0" dirty="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extLst>
                  <a:ext uri="{0D108BD9-81ED-4DB2-BD59-A6C34878D82A}">
                    <a16:rowId xmlns:a16="http://schemas.microsoft.com/office/drawing/2014/main" val="10000"/>
                  </a:ext>
                </a:extLst>
              </a:tr>
              <a:tr h="1028807">
                <a:tc>
                  <a:txBody>
                    <a:bodyPr/>
                    <a:lstStyle/>
                    <a:p>
                      <a:pPr>
                        <a:lnSpc>
                          <a:spcPct val="107000"/>
                        </a:lnSpc>
                        <a:spcAft>
                          <a:spcPts val="0"/>
                        </a:spcAft>
                      </a:pPr>
                      <a:r>
                        <a:rPr lang="en-US" sz="1050" b="1" noProof="0" dirty="0">
                          <a:effectLst/>
                          <a:latin typeface="Montserrat Black" panose="00000A00000000000000" pitchFamily="2" charset="0"/>
                        </a:rPr>
                        <a:t>PROFESSIONALS </a:t>
                      </a:r>
                    </a:p>
                    <a:p>
                      <a:pPr>
                        <a:lnSpc>
                          <a:spcPct val="107000"/>
                        </a:lnSpc>
                        <a:spcAft>
                          <a:spcPts val="0"/>
                        </a:spcAft>
                      </a:pPr>
                      <a:r>
                        <a:rPr lang="en-US" sz="1050" b="1" noProof="0" dirty="0">
                          <a:effectLst/>
                          <a:latin typeface="Montserrat Black" panose="00000A00000000000000" pitchFamily="2" charset="0"/>
                        </a:rPr>
                        <a:t>(IN CLINIC)</a:t>
                      </a:r>
                      <a:endParaRPr lang="en-US" sz="1050" b="1" noProof="0" dirty="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My Hearing Explained for Children </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My World</a:t>
                      </a:r>
                    </a:p>
                    <a:p>
                      <a:pPr marL="171450" indent="-171450">
                        <a:lnSpc>
                          <a:spcPct val="107000"/>
                        </a:lnSpc>
                        <a:spcAft>
                          <a:spcPts val="0"/>
                        </a:spcAft>
                        <a:buClr>
                          <a:schemeClr val="accent2"/>
                        </a:buClr>
                        <a:buFont typeface="Arial" panose="020B0604020202020204" pitchFamily="34" charset="0"/>
                        <a:buChar char="•"/>
                      </a:pPr>
                      <a:r>
                        <a:rPr lang="en-US" sz="1050" kern="1200" noProof="0" dirty="0">
                          <a:solidFill>
                            <a:schemeClr val="tx2">
                              <a:lumMod val="10000"/>
                            </a:schemeClr>
                          </a:solidFill>
                          <a:effectLst/>
                          <a:latin typeface="Montserrat Light" panose="00000400000000000000" pitchFamily="2" charset="0"/>
                        </a:rPr>
                        <a:t>My Hearing Explained for Children</a:t>
                      </a:r>
                      <a:endParaRPr lang="en-US" sz="1050" kern="1200" noProof="0" dirty="0">
                        <a:solidFill>
                          <a:schemeClr val="tx2">
                            <a:lumMod val="10000"/>
                          </a:schemeClr>
                        </a:solidFill>
                        <a:effectLst/>
                        <a:latin typeface="Montserrat Light" panose="00000400000000000000" pitchFamily="2" charset="0"/>
                        <a:ea typeface="+mn-ea"/>
                        <a:cs typeface="+mn-cs"/>
                      </a:endParaRPr>
                    </a:p>
                  </a:txBody>
                  <a:tcPr marL="108000" marR="108000" marT="108000" marB="0">
                    <a:solidFill>
                      <a:schemeClr val="accent5"/>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My World</a:t>
                      </a:r>
                    </a:p>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kern="1200" noProof="0" dirty="0">
                          <a:solidFill>
                            <a:schemeClr val="tx2">
                              <a:lumMod val="10000"/>
                            </a:schemeClr>
                          </a:solidFill>
                          <a:effectLst/>
                          <a:latin typeface="Montserrat Light" panose="00000400000000000000" pitchFamily="2" charset="0"/>
                        </a:rPr>
                        <a:t>My Hearing Explained for Children</a:t>
                      </a:r>
                    </a:p>
                    <a:p>
                      <a:pPr marL="171450" indent="-171450">
                        <a:lnSpc>
                          <a:spcPct val="107000"/>
                        </a:lnSpc>
                        <a:spcAft>
                          <a:spcPts val="0"/>
                        </a:spcAft>
                        <a:buClr>
                          <a:schemeClr val="accent2"/>
                        </a:buClr>
                        <a:buFont typeface="Arial" panose="020B0604020202020204" pitchFamily="34" charset="0"/>
                        <a:buChar char="•"/>
                      </a:pP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kern="1200" noProof="0" dirty="0">
                          <a:solidFill>
                            <a:schemeClr val="tx2">
                              <a:lumMod val="10000"/>
                            </a:schemeClr>
                          </a:solidFill>
                          <a:effectLst/>
                          <a:latin typeface="Montserrat Light" panose="00000400000000000000" pitchFamily="2" charset="0"/>
                        </a:rPr>
                        <a:t>Living Well for Tweens</a:t>
                      </a:r>
                    </a:p>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kern="1200" noProof="0" dirty="0">
                          <a:solidFill>
                            <a:schemeClr val="tx2">
                              <a:lumMod val="10000"/>
                            </a:schemeClr>
                          </a:solidFill>
                          <a:effectLst/>
                          <a:latin typeface="Montserrat Light" panose="00000400000000000000" pitchFamily="2" charset="0"/>
                        </a:rPr>
                        <a:t>My Hearing Explained for Children </a:t>
                      </a:r>
                    </a:p>
                    <a:p>
                      <a:pPr marL="171450" indent="-171450">
                        <a:lnSpc>
                          <a:spcPct val="107000"/>
                        </a:lnSpc>
                        <a:spcAft>
                          <a:spcPts val="0"/>
                        </a:spcAft>
                        <a:buClr>
                          <a:schemeClr val="accent2"/>
                        </a:buClr>
                        <a:buFont typeface="Arial" panose="020B0604020202020204" pitchFamily="34" charset="0"/>
                        <a:buChar char="•"/>
                      </a:pPr>
                      <a:endParaRPr lang="en-US" sz="1050" kern="1200" noProof="0" dirty="0">
                        <a:solidFill>
                          <a:schemeClr val="tx2">
                            <a:lumMod val="10000"/>
                          </a:schemeClr>
                        </a:solidFill>
                        <a:effectLst/>
                        <a:latin typeface="Montserrat Light" panose="00000400000000000000" pitchFamily="2" charset="0"/>
                        <a:ea typeface="+mn-ea"/>
                        <a:cs typeface="+mn-cs"/>
                      </a:endParaRPr>
                    </a:p>
                  </a:txBody>
                  <a:tcPr marL="108000" marR="108000" marT="108000" marB="0">
                    <a:solidFill>
                      <a:schemeClr val="accent5"/>
                    </a:solidFill>
                  </a:tcPr>
                </a:tc>
                <a:tc>
                  <a:txBody>
                    <a:bodyPr/>
                    <a:lstStyle/>
                    <a:p>
                      <a:pPr marL="171450" indent="-171450" algn="l" defTabSz="457200" rtl="0" eaLnBrk="1" latinLnBrk="0" hangingPunct="1">
                        <a:lnSpc>
                          <a:spcPct val="107000"/>
                        </a:lnSpc>
                        <a:spcAft>
                          <a:spcPts val="0"/>
                        </a:spcAft>
                        <a:buClr>
                          <a:schemeClr val="accent2"/>
                        </a:buClr>
                        <a:buFont typeface="Arial" panose="020B0604020202020204" pitchFamily="34" charset="0"/>
                        <a:buChar char="•"/>
                      </a:pPr>
                      <a:r>
                        <a:rPr lang="en-US" sz="1050" kern="1200" noProof="0" dirty="0">
                          <a:solidFill>
                            <a:schemeClr val="tx2">
                              <a:lumMod val="10000"/>
                            </a:schemeClr>
                          </a:solidFill>
                          <a:effectLst/>
                          <a:latin typeface="Montserrat Light" panose="00000400000000000000" pitchFamily="2" charset="0"/>
                        </a:rPr>
                        <a:t>Living Well for Teens</a:t>
                      </a:r>
                    </a:p>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kern="1200" noProof="0" dirty="0">
                          <a:solidFill>
                            <a:schemeClr val="tx2">
                              <a:lumMod val="10000"/>
                            </a:schemeClr>
                          </a:solidFill>
                          <a:effectLst/>
                          <a:latin typeface="Montserrat Light" panose="00000400000000000000" pitchFamily="2" charset="0"/>
                        </a:rPr>
                        <a:t>My Hearing Explained for Children</a:t>
                      </a:r>
                    </a:p>
                    <a:p>
                      <a:pPr marL="171450" indent="-171450" algn="l" defTabSz="457200" rtl="0" eaLnBrk="1" latinLnBrk="0" hangingPunct="1">
                        <a:lnSpc>
                          <a:spcPct val="107000"/>
                        </a:lnSpc>
                        <a:spcAft>
                          <a:spcPts val="0"/>
                        </a:spcAft>
                        <a:buClr>
                          <a:schemeClr val="accent2"/>
                        </a:buClr>
                        <a:buFont typeface="Arial" panose="020B0604020202020204" pitchFamily="34" charset="0"/>
                        <a:buChar char="•"/>
                      </a:pPr>
                      <a:endParaRPr lang="en-US" sz="1050" kern="1200" noProof="0" dirty="0">
                        <a:solidFill>
                          <a:schemeClr val="tx2">
                            <a:lumMod val="10000"/>
                          </a:schemeClr>
                        </a:solidFill>
                        <a:effectLst/>
                        <a:latin typeface="Montserrat Light" panose="00000400000000000000" pitchFamily="2" charset="0"/>
                        <a:ea typeface="+mn-ea"/>
                        <a:cs typeface="+mn-cs"/>
                      </a:endParaRPr>
                    </a:p>
                  </a:txBody>
                  <a:tcPr marL="108000" marR="108000" marT="108000" marB="0">
                    <a:solidFill>
                      <a:schemeClr val="accent5"/>
                    </a:solidFill>
                  </a:tcPr>
                </a:tc>
                <a:tc>
                  <a:txBody>
                    <a:bodyPr/>
                    <a:lstStyle/>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kern="1200" noProof="0" dirty="0">
                          <a:solidFill>
                            <a:schemeClr val="tx2">
                              <a:lumMod val="10000"/>
                            </a:schemeClr>
                          </a:solidFill>
                          <a:effectLst/>
                          <a:latin typeface="Montserrat Light" panose="00000400000000000000" pitchFamily="2" charset="0"/>
                        </a:rPr>
                        <a:t>My Hearing Explained</a:t>
                      </a:r>
                    </a:p>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endParaRPr lang="en-US" sz="1050" kern="1200" noProof="0" dirty="0">
                        <a:solidFill>
                          <a:schemeClr val="tx2">
                            <a:lumMod val="10000"/>
                          </a:schemeClr>
                        </a:solidFill>
                        <a:effectLst/>
                        <a:latin typeface="Montserrat Light" panose="00000400000000000000" pitchFamily="2" charset="0"/>
                        <a:ea typeface="+mn-ea"/>
                        <a:cs typeface="+mn-cs"/>
                      </a:endParaRPr>
                    </a:p>
                  </a:txBody>
                  <a:tcPr marL="108000" marR="108000" marT="108000" marB="0">
                    <a:solidFill>
                      <a:schemeClr val="accent5"/>
                    </a:solidFill>
                  </a:tcPr>
                </a:tc>
                <a:extLst>
                  <a:ext uri="{0D108BD9-81ED-4DB2-BD59-A6C34878D82A}">
                    <a16:rowId xmlns:a16="http://schemas.microsoft.com/office/drawing/2014/main" val="10001"/>
                  </a:ext>
                </a:extLst>
              </a:tr>
              <a:tr h="1175302">
                <a:tc>
                  <a:txBody>
                    <a:bodyPr/>
                    <a:lstStyle/>
                    <a:p>
                      <a:pPr>
                        <a:lnSpc>
                          <a:spcPct val="107000"/>
                        </a:lnSpc>
                        <a:spcAft>
                          <a:spcPts val="0"/>
                        </a:spcAft>
                      </a:pPr>
                      <a:r>
                        <a:rPr lang="en-US" sz="1050" noProof="0">
                          <a:effectLst/>
                          <a:latin typeface="Montserrat Black" panose="00000A00000000000000" pitchFamily="2" charset="0"/>
                        </a:rPr>
                        <a:t> </a:t>
                      </a:r>
                    </a:p>
                    <a:p>
                      <a:pPr>
                        <a:lnSpc>
                          <a:spcPct val="107000"/>
                        </a:lnSpc>
                        <a:spcAft>
                          <a:spcPts val="0"/>
                        </a:spcAft>
                      </a:pPr>
                      <a:r>
                        <a:rPr lang="en-US" sz="1050" noProof="0">
                          <a:effectLst/>
                          <a:latin typeface="Montserrat Black" panose="00000A00000000000000" pitchFamily="2" charset="0"/>
                        </a:rPr>
                        <a:t>CHILD / YOUNG PERSON</a:t>
                      </a:r>
                    </a:p>
                    <a:p>
                      <a:pPr>
                        <a:lnSpc>
                          <a:spcPct val="107000"/>
                        </a:lnSpc>
                        <a:spcAft>
                          <a:spcPts val="0"/>
                        </a:spcAft>
                      </a:pPr>
                      <a:r>
                        <a:rPr lang="en-US" sz="1050" noProof="0">
                          <a:effectLst/>
                          <a:latin typeface="Montserrat Black" panose="00000A00000000000000" pitchFamily="2" charset="0"/>
                        </a:rPr>
                        <a:t>(SELF-ADMINISTERED)</a:t>
                      </a:r>
                      <a:endParaRPr lang="en-US" sz="1050" noProof="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marL="171450" indent="-171450">
                        <a:lnSpc>
                          <a:spcPct val="107000"/>
                        </a:lnSpc>
                        <a:spcAft>
                          <a:spcPts val="0"/>
                        </a:spcAft>
                        <a:buClr>
                          <a:schemeClr val="tx1">
                            <a:lumMod val="40000"/>
                            <a:lumOff val="60000"/>
                          </a:schemeClr>
                        </a:buClr>
                        <a:buFont typeface="Arial" panose="020B0604020202020204" pitchFamily="34" charset="0"/>
                        <a:buChar char="•"/>
                      </a:pPr>
                      <a:endParaRPr lang="en-US" sz="1050" noProof="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noProof="0" dirty="0">
                          <a:solidFill>
                            <a:schemeClr val="tx2">
                              <a:lumMod val="10000"/>
                            </a:schemeClr>
                          </a:solidFill>
                          <a:effectLst/>
                          <a:latin typeface="Montserrat Light" panose="00000400000000000000" pitchFamily="2" charset="0"/>
                        </a:rPr>
                        <a:t>Growing up with Hearing Loss</a:t>
                      </a:r>
                      <a:br>
                        <a:rPr lang="en-US" sz="1050" noProof="0" dirty="0">
                          <a:solidFill>
                            <a:schemeClr val="tx2">
                              <a:lumMod val="10000"/>
                            </a:schemeClr>
                          </a:solidFill>
                          <a:effectLst/>
                          <a:latin typeface="Montserrat Light" panose="00000400000000000000" pitchFamily="2" charset="0"/>
                        </a:rPr>
                      </a:br>
                      <a:r>
                        <a:rPr lang="en-US" sz="1050" noProof="0" dirty="0">
                          <a:solidFill>
                            <a:schemeClr val="tx2">
                              <a:lumMod val="10000"/>
                            </a:schemeClr>
                          </a:solidFill>
                          <a:effectLst/>
                          <a:latin typeface="Montserrat Light" panose="00000400000000000000" pitchFamily="2" charset="0"/>
                        </a:rPr>
                        <a:t>age 3-6</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noProof="0" dirty="0">
                          <a:solidFill>
                            <a:schemeClr val="tx2">
                              <a:lumMod val="10000"/>
                            </a:schemeClr>
                          </a:solidFill>
                          <a:effectLst/>
                          <a:latin typeface="Montserrat Light" panose="00000400000000000000" pitchFamily="2" charset="0"/>
                        </a:rPr>
                        <a:t>Growing up with Hearing Loss age 6-9</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noProof="0" dirty="0">
                          <a:solidFill>
                            <a:schemeClr val="tx2">
                              <a:lumMod val="10000"/>
                            </a:schemeClr>
                          </a:solidFill>
                          <a:effectLst/>
                          <a:latin typeface="Montserrat Light" panose="00000400000000000000" pitchFamily="2" charset="0"/>
                        </a:rPr>
                        <a:t>Growing up with Hearing Loss </a:t>
                      </a:r>
                      <a:br>
                        <a:rPr lang="en-US" sz="1050" noProof="0" dirty="0">
                          <a:solidFill>
                            <a:schemeClr val="tx2">
                              <a:lumMod val="10000"/>
                            </a:schemeClr>
                          </a:solidFill>
                          <a:effectLst/>
                          <a:latin typeface="Montserrat Light" panose="00000400000000000000" pitchFamily="2" charset="0"/>
                        </a:rPr>
                      </a:br>
                      <a:r>
                        <a:rPr lang="en-US" sz="1050" noProof="0" dirty="0">
                          <a:solidFill>
                            <a:schemeClr val="tx2">
                              <a:lumMod val="10000"/>
                            </a:schemeClr>
                          </a:solidFill>
                          <a:effectLst/>
                          <a:latin typeface="Montserrat Light" panose="00000400000000000000" pitchFamily="2" charset="0"/>
                        </a:rPr>
                        <a:t>age 9-12</a:t>
                      </a:r>
                    </a:p>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Ida Telecare for Teens and Tweens</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noProof="0">
                          <a:solidFill>
                            <a:schemeClr val="tx2">
                              <a:lumMod val="10000"/>
                            </a:schemeClr>
                          </a:solidFill>
                          <a:effectLst/>
                          <a:latin typeface="Montserrat Light" panose="00000400000000000000" pitchFamily="2" charset="0"/>
                        </a:rPr>
                        <a:t>Growing up with Hearing Loss 12-18</a:t>
                      </a:r>
                    </a:p>
                    <a:p>
                      <a:pPr marL="171450" indent="-171450">
                        <a:lnSpc>
                          <a:spcPct val="107000"/>
                        </a:lnSpc>
                        <a:spcAft>
                          <a:spcPts val="0"/>
                        </a:spcAft>
                        <a:buClr>
                          <a:schemeClr val="accent2"/>
                        </a:buClr>
                        <a:buFont typeface="Arial" panose="020B0604020202020204" pitchFamily="34" charset="0"/>
                        <a:buChar char="•"/>
                      </a:pPr>
                      <a:r>
                        <a:rPr lang="en-US" sz="1050" noProof="0">
                          <a:solidFill>
                            <a:schemeClr val="tx2">
                              <a:lumMod val="10000"/>
                            </a:schemeClr>
                          </a:solidFill>
                          <a:effectLst/>
                          <a:latin typeface="Montserrat Light" panose="00000400000000000000" pitchFamily="2" charset="0"/>
                        </a:rPr>
                        <a:t>Ida Telecare for Teens and Tweens</a:t>
                      </a:r>
                      <a:endParaRPr lang="en-US" sz="1050" noProof="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Transitions Management </a:t>
                      </a:r>
                      <a:br>
                        <a:rPr lang="en-US" sz="1050" noProof="0" dirty="0">
                          <a:solidFill>
                            <a:schemeClr val="tx2">
                              <a:lumMod val="10000"/>
                            </a:schemeClr>
                          </a:solidFill>
                          <a:effectLst/>
                          <a:latin typeface="Montserrat Light" panose="00000400000000000000" pitchFamily="2" charset="0"/>
                        </a:rPr>
                      </a:br>
                      <a:r>
                        <a:rPr lang="en-US" sz="1050" noProof="0" dirty="0">
                          <a:solidFill>
                            <a:schemeClr val="tx2">
                              <a:lumMod val="10000"/>
                            </a:schemeClr>
                          </a:solidFill>
                          <a:effectLst/>
                          <a:latin typeface="Montserrat Light" panose="00000400000000000000" pitchFamily="2" charset="0"/>
                        </a:rPr>
                        <a:t>age 18+</a:t>
                      </a:r>
                    </a:p>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Ida Telecare for Teens and Tweens</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5"/>
                    </a:solidFill>
                  </a:tcPr>
                </a:tc>
                <a:extLst>
                  <a:ext uri="{0D108BD9-81ED-4DB2-BD59-A6C34878D82A}">
                    <a16:rowId xmlns:a16="http://schemas.microsoft.com/office/drawing/2014/main" val="10002"/>
                  </a:ext>
                </a:extLst>
              </a:tr>
              <a:tr h="1322877">
                <a:tc>
                  <a:txBody>
                    <a:bodyPr/>
                    <a:lstStyle/>
                    <a:p>
                      <a:pPr>
                        <a:lnSpc>
                          <a:spcPct val="107000"/>
                        </a:lnSpc>
                        <a:spcAft>
                          <a:spcPts val="0"/>
                        </a:spcAft>
                      </a:pPr>
                      <a:r>
                        <a:rPr lang="en-US" sz="1050" noProof="0">
                          <a:effectLst/>
                          <a:latin typeface="Montserrat Black" panose="00000A00000000000000" pitchFamily="2" charset="0"/>
                        </a:rPr>
                        <a:t> </a:t>
                      </a:r>
                    </a:p>
                    <a:p>
                      <a:pPr>
                        <a:lnSpc>
                          <a:spcPct val="107000"/>
                        </a:lnSpc>
                        <a:spcAft>
                          <a:spcPts val="0"/>
                        </a:spcAft>
                      </a:pPr>
                      <a:r>
                        <a:rPr lang="en-US" sz="1050" noProof="0">
                          <a:effectLst/>
                          <a:latin typeface="Montserrat Black" panose="00000A00000000000000" pitchFamily="2" charset="0"/>
                        </a:rPr>
                        <a:t>PARENTS </a:t>
                      </a:r>
                    </a:p>
                    <a:p>
                      <a:pPr>
                        <a:lnSpc>
                          <a:spcPct val="107000"/>
                        </a:lnSpc>
                        <a:spcAft>
                          <a:spcPts val="0"/>
                        </a:spcAft>
                      </a:pPr>
                      <a:r>
                        <a:rPr lang="en-US" sz="1050" noProof="0">
                          <a:effectLst/>
                          <a:latin typeface="Montserrat Black" panose="00000A00000000000000" pitchFamily="2" charset="0"/>
                        </a:rPr>
                        <a:t>(SELF-ADMINISTERED)</a:t>
                      </a:r>
                      <a:endParaRPr lang="en-US" sz="1050" noProof="0">
                        <a:effectLst/>
                        <a:latin typeface="Montserrat Black" panose="00000A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a:solidFill>
                            <a:schemeClr val="tx2">
                              <a:lumMod val="10000"/>
                            </a:schemeClr>
                          </a:solidFill>
                          <a:effectLst/>
                          <a:latin typeface="Montserrat Light" panose="00000400000000000000" pitchFamily="2" charset="0"/>
                        </a:rPr>
                        <a:t>Growing up with Hearing Loss age 0-3</a:t>
                      </a:r>
                      <a:endParaRPr lang="en-US" sz="1050" noProof="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lumMod val="20000"/>
                        <a:lumOff val="80000"/>
                      </a:schemeClr>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a:solidFill>
                            <a:schemeClr val="tx2">
                              <a:lumMod val="10000"/>
                            </a:schemeClr>
                          </a:solidFill>
                          <a:effectLst/>
                          <a:latin typeface="Montserrat Light" panose="00000400000000000000" pitchFamily="2" charset="0"/>
                        </a:rPr>
                        <a:t>My Turn to Talk for Parents</a:t>
                      </a:r>
                    </a:p>
                    <a:p>
                      <a:pPr marL="171450" indent="-171450">
                        <a:lnSpc>
                          <a:spcPct val="107000"/>
                        </a:lnSpc>
                        <a:spcAft>
                          <a:spcPts val="0"/>
                        </a:spcAft>
                        <a:buClr>
                          <a:schemeClr val="accent2"/>
                        </a:buClr>
                        <a:buFont typeface="Arial" panose="020B0604020202020204" pitchFamily="34" charset="0"/>
                        <a:buChar char="•"/>
                      </a:pPr>
                      <a:r>
                        <a:rPr lang="en-US" sz="1050" noProof="0">
                          <a:solidFill>
                            <a:schemeClr val="tx2">
                              <a:lumMod val="10000"/>
                            </a:schemeClr>
                          </a:solidFill>
                          <a:effectLst/>
                          <a:latin typeface="Montserrat Light" panose="00000400000000000000" pitchFamily="2" charset="0"/>
                        </a:rPr>
                        <a:t>Growing up with Hearing Loss age 3-6</a:t>
                      </a:r>
                      <a:endParaRPr lang="en-US" sz="1050" noProof="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lumMod val="20000"/>
                        <a:lumOff val="80000"/>
                      </a:schemeClr>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My Turn to Talk for Parents</a:t>
                      </a:r>
                    </a:p>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noProof="0" dirty="0">
                          <a:solidFill>
                            <a:schemeClr val="tx2">
                              <a:lumMod val="10000"/>
                            </a:schemeClr>
                          </a:solidFill>
                          <a:effectLst/>
                          <a:latin typeface="Montserrat Light" panose="00000400000000000000" pitchFamily="2" charset="0"/>
                        </a:rPr>
                        <a:t>Growing up with Hearing Loss age 6-9</a:t>
                      </a:r>
                    </a:p>
                    <a:p>
                      <a:pPr marL="171450" indent="-171450">
                        <a:lnSpc>
                          <a:spcPct val="107000"/>
                        </a:lnSpc>
                        <a:spcAft>
                          <a:spcPts val="0"/>
                        </a:spcAft>
                        <a:buClr>
                          <a:schemeClr val="accent2"/>
                        </a:buClr>
                        <a:buFont typeface="Arial" panose="020B0604020202020204" pitchFamily="34" charset="0"/>
                        <a:buChar char="•"/>
                      </a:pPr>
                      <a:endParaRPr lang="en-US" sz="1050" noProof="0" dirty="0">
                        <a:solidFill>
                          <a:schemeClr val="tx2">
                            <a:lumMod val="10000"/>
                          </a:schemeClr>
                        </a:solidFill>
                        <a:effectLst/>
                        <a:latin typeface="Montserrat Light" panose="00000400000000000000" pitchFamily="2" charset="0"/>
                      </a:endParaRPr>
                    </a:p>
                  </a:txBody>
                  <a:tcPr marL="108000" marR="108000" marT="108000" marB="0">
                    <a:solidFill>
                      <a:schemeClr val="accent2">
                        <a:lumMod val="20000"/>
                        <a:lumOff val="80000"/>
                      </a:schemeClr>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My Turn to Talk for Parents</a:t>
                      </a:r>
                    </a:p>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Growing up with Hearing Loss </a:t>
                      </a:r>
                      <a:br>
                        <a:rPr lang="en-US" sz="1050" noProof="0" dirty="0">
                          <a:solidFill>
                            <a:schemeClr val="tx2">
                              <a:lumMod val="10000"/>
                            </a:schemeClr>
                          </a:solidFill>
                          <a:effectLst/>
                          <a:latin typeface="Montserrat Light" panose="00000400000000000000" pitchFamily="2" charset="0"/>
                        </a:rPr>
                      </a:br>
                      <a:r>
                        <a:rPr lang="en-US" sz="1050" noProof="0" dirty="0">
                          <a:solidFill>
                            <a:schemeClr val="tx2">
                              <a:lumMod val="10000"/>
                            </a:schemeClr>
                          </a:solidFill>
                          <a:effectLst/>
                          <a:latin typeface="Montserrat Light" panose="00000400000000000000" pitchFamily="2" charset="0"/>
                        </a:rPr>
                        <a:t>age 9-12</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lumMod val="20000"/>
                        <a:lumOff val="80000"/>
                      </a:schemeClr>
                    </a:solidFill>
                  </a:tcPr>
                </a:tc>
                <a:tc>
                  <a:txBody>
                    <a:bodyPr/>
                    <a:lstStyle/>
                    <a:p>
                      <a:pPr marL="171450" indent="-171450">
                        <a:lnSpc>
                          <a:spcPct val="107000"/>
                        </a:lnSpc>
                        <a:spcAft>
                          <a:spcPts val="0"/>
                        </a:spcAft>
                        <a:buClr>
                          <a:schemeClr val="accent2"/>
                        </a:buClr>
                        <a:buFont typeface="Arial" panose="020B0604020202020204" pitchFamily="34" charset="0"/>
                        <a:buChar char="•"/>
                      </a:pPr>
                      <a:r>
                        <a:rPr lang="en-US" sz="1050" noProof="0" dirty="0">
                          <a:solidFill>
                            <a:schemeClr val="tx2">
                              <a:lumMod val="10000"/>
                            </a:schemeClr>
                          </a:solidFill>
                          <a:effectLst/>
                          <a:latin typeface="Montserrat Light" panose="00000400000000000000" pitchFamily="2" charset="0"/>
                        </a:rPr>
                        <a:t>My Turn to Talk </a:t>
                      </a:r>
                      <a:br>
                        <a:rPr lang="en-US" sz="1050" noProof="0" dirty="0">
                          <a:solidFill>
                            <a:schemeClr val="tx2">
                              <a:lumMod val="10000"/>
                            </a:schemeClr>
                          </a:solidFill>
                          <a:effectLst/>
                          <a:latin typeface="Montserrat Light" panose="00000400000000000000" pitchFamily="2" charset="0"/>
                        </a:rPr>
                      </a:br>
                      <a:r>
                        <a:rPr lang="en-US" sz="1050" noProof="0" dirty="0">
                          <a:solidFill>
                            <a:schemeClr val="tx2">
                              <a:lumMod val="10000"/>
                            </a:schemeClr>
                          </a:solidFill>
                          <a:effectLst/>
                          <a:latin typeface="Montserrat Light" panose="00000400000000000000" pitchFamily="2" charset="0"/>
                        </a:rPr>
                        <a:t>for Parents</a:t>
                      </a:r>
                    </a:p>
                    <a:p>
                      <a:pPr marL="171450" marR="0" lvl="0" indent="-171450" algn="l" defTabSz="457200" rtl="0" eaLnBrk="1" fontAlgn="auto" latinLnBrk="0" hangingPunct="1">
                        <a:lnSpc>
                          <a:spcPct val="107000"/>
                        </a:lnSpc>
                        <a:spcBef>
                          <a:spcPts val="0"/>
                        </a:spcBef>
                        <a:spcAft>
                          <a:spcPts val="0"/>
                        </a:spcAft>
                        <a:buClr>
                          <a:schemeClr val="accent2"/>
                        </a:buClr>
                        <a:buSzTx/>
                        <a:buFont typeface="Arial" panose="020B0604020202020204" pitchFamily="34" charset="0"/>
                        <a:buChar char="•"/>
                        <a:tabLst/>
                        <a:defRPr/>
                      </a:pPr>
                      <a:r>
                        <a:rPr lang="en-US" sz="1050" noProof="0" dirty="0">
                          <a:solidFill>
                            <a:schemeClr val="tx2">
                              <a:lumMod val="10000"/>
                            </a:schemeClr>
                          </a:solidFill>
                          <a:effectLst/>
                          <a:latin typeface="Montserrat Light" panose="00000400000000000000" pitchFamily="2" charset="0"/>
                        </a:rPr>
                        <a:t>Growing up with Hearing Loss </a:t>
                      </a:r>
                      <a:br>
                        <a:rPr lang="en-US" sz="1050" noProof="0" dirty="0">
                          <a:solidFill>
                            <a:schemeClr val="tx2">
                              <a:lumMod val="10000"/>
                            </a:schemeClr>
                          </a:solidFill>
                          <a:effectLst/>
                          <a:latin typeface="Montserrat Light" panose="00000400000000000000" pitchFamily="2" charset="0"/>
                        </a:rPr>
                      </a:br>
                      <a:r>
                        <a:rPr lang="en-US" sz="1050" noProof="0" dirty="0">
                          <a:solidFill>
                            <a:schemeClr val="tx2">
                              <a:lumMod val="10000"/>
                            </a:schemeClr>
                          </a:solidFill>
                          <a:effectLst/>
                          <a:latin typeface="Montserrat Light" panose="00000400000000000000" pitchFamily="2" charset="0"/>
                        </a:rPr>
                        <a:t>age 12-18+</a:t>
                      </a: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lumMod val="20000"/>
                        <a:lumOff val="80000"/>
                      </a:schemeClr>
                    </a:solidFill>
                  </a:tcPr>
                </a:tc>
                <a:tc>
                  <a:txBody>
                    <a:bodyPr/>
                    <a:lstStyle/>
                    <a:p>
                      <a:pPr marL="171450" indent="-171450">
                        <a:lnSpc>
                          <a:spcPct val="107000"/>
                        </a:lnSpc>
                        <a:spcAft>
                          <a:spcPts val="0"/>
                        </a:spcAft>
                        <a:buClr>
                          <a:schemeClr val="tx1">
                            <a:lumMod val="40000"/>
                            <a:lumOff val="60000"/>
                          </a:schemeClr>
                        </a:buClr>
                        <a:buFont typeface="Arial" panose="020B0604020202020204" pitchFamily="34" charset="0"/>
                        <a:buChar char="•"/>
                      </a:pPr>
                      <a:endParaRPr lang="en-US" sz="1050" noProof="0" dirty="0">
                        <a:solidFill>
                          <a:schemeClr val="tx2">
                            <a:lumMod val="10000"/>
                          </a:schemeClr>
                        </a:solidFill>
                        <a:effectLst/>
                        <a:latin typeface="Montserrat Light" panose="00000400000000000000" pitchFamily="2" charset="0"/>
                        <a:ea typeface="Calibri" panose="020F0502020204030204" pitchFamily="34" charset="0"/>
                        <a:cs typeface="Times New Roman" panose="02020603050405020304" pitchFamily="18" charset="0"/>
                      </a:endParaRPr>
                    </a:p>
                  </a:txBody>
                  <a:tcPr marL="108000" marR="108000" marT="108000" marB="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cxnSp>
        <p:nvCxnSpPr>
          <p:cNvPr id="6" name="Straight Connector 5">
            <a:extLst>
              <a:ext uri="{FF2B5EF4-FFF2-40B4-BE49-F238E27FC236}">
                <a16:creationId xmlns:a16="http://schemas.microsoft.com/office/drawing/2014/main" id="{C6130E68-B0D9-46BD-B95B-586619F3DF21}"/>
              </a:ext>
            </a:extLst>
          </p:cNvPr>
          <p:cNvCxnSpPr>
            <a:cxnSpLocks/>
          </p:cNvCxnSpPr>
          <p:nvPr/>
        </p:nvCxnSpPr>
        <p:spPr>
          <a:xfrm>
            <a:off x="544511" y="1347788"/>
            <a:ext cx="1515198" cy="11275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8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32</a:t>
            </a:fld>
            <a:endParaRPr lang="en-GB" dirty="0"/>
          </a:p>
        </p:txBody>
      </p:sp>
      <p:sp>
        <p:nvSpPr>
          <p:cNvPr id="3" name="Title 1">
            <a:extLst>
              <a:ext uri="{FF2B5EF4-FFF2-40B4-BE49-F238E27FC236}">
                <a16:creationId xmlns:a16="http://schemas.microsoft.com/office/drawing/2014/main" id="{60BDCE68-7DED-4136-83CF-E6085EF7DB93}"/>
              </a:ext>
            </a:extLst>
          </p:cNvPr>
          <p:cNvSpPr>
            <a:spLocks noGrp="1"/>
          </p:cNvSpPr>
          <p:nvPr>
            <p:ph type="title"/>
          </p:nvPr>
        </p:nvSpPr>
        <p:spPr>
          <a:xfrm>
            <a:off x="539749" y="539750"/>
            <a:ext cx="11109600" cy="808283"/>
          </a:xfrm>
        </p:spPr>
        <p:txBody>
          <a:bodyPr/>
          <a:lstStyle/>
          <a:p>
            <a:r>
              <a:rPr lang="en-US" dirty="0"/>
              <a:t>Growing Up with Hearing Loss</a:t>
            </a:r>
          </a:p>
        </p:txBody>
      </p:sp>
      <p:pic>
        <p:nvPicPr>
          <p:cNvPr id="5" name="Picture Placeholder 7">
            <a:extLst>
              <a:ext uri="{FF2B5EF4-FFF2-40B4-BE49-F238E27FC236}">
                <a16:creationId xmlns:a16="http://schemas.microsoft.com/office/drawing/2014/main" id="{D1E18B14-0DE8-4335-AE9F-0780285E63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012" r="-12532"/>
          <a:stretch/>
        </p:blipFill>
        <p:spPr>
          <a:xfrm>
            <a:off x="0" y="1684419"/>
            <a:ext cx="12091737" cy="3919690"/>
          </a:xfrm>
          <a:prstGeom prst="rect">
            <a:avLst/>
          </a:prstGeom>
        </p:spPr>
      </p:pic>
    </p:spTree>
    <p:extLst>
      <p:ext uri="{BB962C8B-B14F-4D97-AF65-F5344CB8AC3E}">
        <p14:creationId xmlns:p14="http://schemas.microsoft.com/office/powerpoint/2010/main" val="398145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33</a:t>
            </a:fld>
            <a:endParaRPr lang="en-GB" dirty="0"/>
          </a:p>
        </p:txBody>
      </p:sp>
      <p:sp>
        <p:nvSpPr>
          <p:cNvPr id="3" name="Title 1">
            <a:extLst>
              <a:ext uri="{FF2B5EF4-FFF2-40B4-BE49-F238E27FC236}">
                <a16:creationId xmlns:a16="http://schemas.microsoft.com/office/drawing/2014/main" id="{048E538D-4CF1-4812-96E2-DE9048373FBC}"/>
              </a:ext>
            </a:extLst>
          </p:cNvPr>
          <p:cNvSpPr>
            <a:spLocks noGrp="1"/>
          </p:cNvSpPr>
          <p:nvPr>
            <p:ph type="title"/>
          </p:nvPr>
        </p:nvSpPr>
        <p:spPr>
          <a:xfrm>
            <a:off x="539749" y="539750"/>
            <a:ext cx="11109600" cy="808283"/>
          </a:xfrm>
        </p:spPr>
        <p:txBody>
          <a:bodyPr/>
          <a:lstStyle/>
          <a:p>
            <a:r>
              <a:rPr lang="da-DK" dirty="0"/>
              <a:t>My World</a:t>
            </a:r>
          </a:p>
        </p:txBody>
      </p:sp>
      <p:pic>
        <p:nvPicPr>
          <p:cNvPr id="5" name="Picture Placeholder 4">
            <a:extLst>
              <a:ext uri="{FF2B5EF4-FFF2-40B4-BE49-F238E27FC236}">
                <a16:creationId xmlns:a16="http://schemas.microsoft.com/office/drawing/2014/main" id="{B7C47D56-6948-49D2-8815-D38D2FBE41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385" r="-26385"/>
          <a:stretch/>
        </p:blipFill>
        <p:spPr>
          <a:xfrm>
            <a:off x="0" y="1552071"/>
            <a:ext cx="12192000" cy="3955854"/>
          </a:xfrm>
          <a:prstGeom prst="rect">
            <a:avLst/>
          </a:prstGeom>
        </p:spPr>
      </p:pic>
    </p:spTree>
    <p:extLst>
      <p:ext uri="{BB962C8B-B14F-4D97-AF65-F5344CB8AC3E}">
        <p14:creationId xmlns:p14="http://schemas.microsoft.com/office/powerpoint/2010/main" val="251306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34</a:t>
            </a:fld>
            <a:endParaRPr lang="en-GB" dirty="0"/>
          </a:p>
        </p:txBody>
      </p:sp>
      <p:sp>
        <p:nvSpPr>
          <p:cNvPr id="3" name="Title 1">
            <a:extLst>
              <a:ext uri="{FF2B5EF4-FFF2-40B4-BE49-F238E27FC236}">
                <a16:creationId xmlns:a16="http://schemas.microsoft.com/office/drawing/2014/main" id="{64DF46FB-F2F9-4731-A5A8-057B08DB5925}"/>
              </a:ext>
            </a:extLst>
          </p:cNvPr>
          <p:cNvSpPr>
            <a:spLocks noGrp="1"/>
          </p:cNvSpPr>
          <p:nvPr>
            <p:ph type="title"/>
          </p:nvPr>
        </p:nvSpPr>
        <p:spPr>
          <a:xfrm>
            <a:off x="539749" y="539750"/>
            <a:ext cx="11109600" cy="808283"/>
          </a:xfrm>
        </p:spPr>
        <p:txBody>
          <a:bodyPr/>
          <a:lstStyle/>
          <a:p>
            <a:r>
              <a:rPr lang="en-US" dirty="0"/>
              <a:t>Living Well for Teens</a:t>
            </a:r>
            <a:endParaRPr lang="da-DK" dirty="0"/>
          </a:p>
        </p:txBody>
      </p:sp>
      <p:pic>
        <p:nvPicPr>
          <p:cNvPr id="5" name="Picture Placeholder 10">
            <a:extLst>
              <a:ext uri="{FF2B5EF4-FFF2-40B4-BE49-F238E27FC236}">
                <a16:creationId xmlns:a16="http://schemas.microsoft.com/office/drawing/2014/main" id="{3CE46E8F-8388-4D8A-888A-578160464E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53" t="-4977" r="-4" b="-5156"/>
          <a:stretch/>
        </p:blipFill>
        <p:spPr>
          <a:xfrm>
            <a:off x="0" y="1550069"/>
            <a:ext cx="12192000" cy="4270625"/>
          </a:xfrm>
          <a:prstGeom prst="rect">
            <a:avLst/>
          </a:prstGeom>
        </p:spPr>
      </p:pic>
    </p:spTree>
    <p:extLst>
      <p:ext uri="{BB962C8B-B14F-4D97-AF65-F5344CB8AC3E}">
        <p14:creationId xmlns:p14="http://schemas.microsoft.com/office/powerpoint/2010/main" val="1534018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35</a:t>
            </a:fld>
            <a:endParaRPr lang="en-GB" dirty="0"/>
          </a:p>
        </p:txBody>
      </p:sp>
      <p:sp>
        <p:nvSpPr>
          <p:cNvPr id="3" name="Title 1">
            <a:extLst>
              <a:ext uri="{FF2B5EF4-FFF2-40B4-BE49-F238E27FC236}">
                <a16:creationId xmlns:a16="http://schemas.microsoft.com/office/drawing/2014/main" id="{6A27346A-04AC-4493-9D15-1781DE1533E3}"/>
              </a:ext>
            </a:extLst>
          </p:cNvPr>
          <p:cNvSpPr>
            <a:spLocks noGrp="1"/>
          </p:cNvSpPr>
          <p:nvPr>
            <p:ph type="title"/>
          </p:nvPr>
        </p:nvSpPr>
        <p:spPr>
          <a:xfrm>
            <a:off x="539749" y="539750"/>
            <a:ext cx="11109600" cy="808283"/>
          </a:xfrm>
        </p:spPr>
        <p:txBody>
          <a:bodyPr/>
          <a:lstStyle/>
          <a:p>
            <a:r>
              <a:rPr lang="en-US" dirty="0"/>
              <a:t>Telecare for Teens and Tweens</a:t>
            </a:r>
            <a:endParaRPr lang="da-DK" dirty="0"/>
          </a:p>
        </p:txBody>
      </p:sp>
      <p:pic>
        <p:nvPicPr>
          <p:cNvPr id="5" name="Picture Placeholder 6">
            <a:extLst>
              <a:ext uri="{FF2B5EF4-FFF2-40B4-BE49-F238E27FC236}">
                <a16:creationId xmlns:a16="http://schemas.microsoft.com/office/drawing/2014/main" id="{DE20F6E3-5A6B-45C4-A13B-C262A87D7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47788"/>
            <a:ext cx="12192000" cy="4675187"/>
          </a:xfrm>
          <a:prstGeom prst="rect">
            <a:avLst/>
          </a:prstGeom>
        </p:spPr>
      </p:pic>
    </p:spTree>
    <p:extLst>
      <p:ext uri="{BB962C8B-B14F-4D97-AF65-F5344CB8AC3E}">
        <p14:creationId xmlns:p14="http://schemas.microsoft.com/office/powerpoint/2010/main" val="2551607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36</a:t>
            </a:fld>
            <a:endParaRPr lang="en-GB" dirty="0"/>
          </a:p>
        </p:txBody>
      </p:sp>
      <p:sp>
        <p:nvSpPr>
          <p:cNvPr id="3" name="Title 1">
            <a:extLst>
              <a:ext uri="{FF2B5EF4-FFF2-40B4-BE49-F238E27FC236}">
                <a16:creationId xmlns:a16="http://schemas.microsoft.com/office/drawing/2014/main" id="{1077754D-B049-4BEB-A26B-F03133B65810}"/>
              </a:ext>
            </a:extLst>
          </p:cNvPr>
          <p:cNvSpPr>
            <a:spLocks noGrp="1"/>
          </p:cNvSpPr>
          <p:nvPr>
            <p:ph type="title"/>
          </p:nvPr>
        </p:nvSpPr>
        <p:spPr>
          <a:xfrm>
            <a:off x="539749" y="539750"/>
            <a:ext cx="11109600" cy="808283"/>
          </a:xfrm>
        </p:spPr>
        <p:txBody>
          <a:bodyPr/>
          <a:lstStyle/>
          <a:p>
            <a:r>
              <a:rPr lang="en-US" dirty="0"/>
              <a:t>My Hearing Explained for Children</a:t>
            </a:r>
            <a:endParaRPr lang="da-DK" dirty="0"/>
          </a:p>
        </p:txBody>
      </p:sp>
      <p:pic>
        <p:nvPicPr>
          <p:cNvPr id="6" name="Picture 5" descr="Icon&#10;&#10;Description automatically generated">
            <a:extLst>
              <a:ext uri="{FF2B5EF4-FFF2-40B4-BE49-F238E27FC236}">
                <a16:creationId xmlns:a16="http://schemas.microsoft.com/office/drawing/2014/main" id="{7C19C53B-C031-4E62-A202-B43F928E72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069" y="1523966"/>
            <a:ext cx="7450960" cy="4187440"/>
          </a:xfrm>
          <a:prstGeom prst="rect">
            <a:avLst/>
          </a:prstGeom>
        </p:spPr>
      </p:pic>
    </p:spTree>
    <p:extLst>
      <p:ext uri="{BB962C8B-B14F-4D97-AF65-F5344CB8AC3E}">
        <p14:creationId xmlns:p14="http://schemas.microsoft.com/office/powerpoint/2010/main" val="549879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725D1-37C5-44C6-B8BE-20F444BE356B}"/>
              </a:ext>
            </a:extLst>
          </p:cNvPr>
          <p:cNvSpPr>
            <a:spLocks noGrp="1"/>
          </p:cNvSpPr>
          <p:nvPr>
            <p:ph type="sldNum" sz="quarter" idx="12"/>
          </p:nvPr>
        </p:nvSpPr>
        <p:spPr/>
        <p:txBody>
          <a:bodyPr/>
          <a:lstStyle/>
          <a:p>
            <a:r>
              <a:rPr lang="en-GB"/>
              <a:t>Slide </a:t>
            </a:r>
            <a:fld id="{23AA811B-2EBD-4900-905E-5BE206449611}" type="slidenum">
              <a:rPr lang="en-GB" smtClean="0"/>
              <a:pPr/>
              <a:t>37</a:t>
            </a:fld>
            <a:endParaRPr lang="en-GB" dirty="0"/>
          </a:p>
        </p:txBody>
      </p:sp>
      <p:sp>
        <p:nvSpPr>
          <p:cNvPr id="7" name="Title 1">
            <a:extLst>
              <a:ext uri="{FF2B5EF4-FFF2-40B4-BE49-F238E27FC236}">
                <a16:creationId xmlns:a16="http://schemas.microsoft.com/office/drawing/2014/main" id="{ED425D99-F91E-4277-8EF5-0B3238E1895C}"/>
              </a:ext>
            </a:extLst>
          </p:cNvPr>
          <p:cNvSpPr>
            <a:spLocks noGrp="1"/>
          </p:cNvSpPr>
          <p:nvPr>
            <p:ph type="title"/>
          </p:nvPr>
        </p:nvSpPr>
        <p:spPr>
          <a:xfrm>
            <a:off x="539749" y="539750"/>
            <a:ext cx="11109600" cy="808283"/>
          </a:xfrm>
        </p:spPr>
        <p:txBody>
          <a:bodyPr/>
          <a:lstStyle/>
          <a:p>
            <a:r>
              <a:rPr lang="en-US" dirty="0"/>
              <a:t>My Turn to Talk for Parents</a:t>
            </a:r>
            <a:endParaRPr lang="da-DK" dirty="0"/>
          </a:p>
        </p:txBody>
      </p:sp>
      <p:pic>
        <p:nvPicPr>
          <p:cNvPr id="8" name="Picture Placeholder 6">
            <a:extLst>
              <a:ext uri="{FF2B5EF4-FFF2-40B4-BE49-F238E27FC236}">
                <a16:creationId xmlns:a16="http://schemas.microsoft.com/office/drawing/2014/main" id="{CC509AB5-738A-4B83-852E-F731CD65D4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79" r="-24779" b="-205"/>
          <a:stretch/>
        </p:blipFill>
        <p:spPr>
          <a:xfrm>
            <a:off x="0" y="1550050"/>
            <a:ext cx="12192000" cy="4270662"/>
          </a:xfrm>
          <a:prstGeom prst="rect">
            <a:avLst/>
          </a:prstGeom>
        </p:spPr>
      </p:pic>
    </p:spTree>
    <p:extLst>
      <p:ext uri="{BB962C8B-B14F-4D97-AF65-F5344CB8AC3E}">
        <p14:creationId xmlns:p14="http://schemas.microsoft.com/office/powerpoint/2010/main" val="3717659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D5F10-2985-4E65-984D-4B8A3A950F90}"/>
              </a:ext>
            </a:extLst>
          </p:cNvPr>
          <p:cNvSpPr>
            <a:spLocks noGrp="1"/>
          </p:cNvSpPr>
          <p:nvPr>
            <p:ph type="sldNum" sz="quarter" idx="12"/>
          </p:nvPr>
        </p:nvSpPr>
        <p:spPr/>
        <p:txBody>
          <a:bodyPr/>
          <a:lstStyle/>
          <a:p>
            <a:r>
              <a:rPr lang="en-GB"/>
              <a:t>Slide </a:t>
            </a:r>
            <a:fld id="{23AA811B-2EBD-4900-905E-5BE206449611}" type="slidenum">
              <a:rPr lang="en-GB" smtClean="0"/>
              <a:pPr/>
              <a:t>38</a:t>
            </a:fld>
            <a:endParaRPr lang="en-GB" dirty="0"/>
          </a:p>
        </p:txBody>
      </p:sp>
      <p:sp>
        <p:nvSpPr>
          <p:cNvPr id="8" name="Title 1">
            <a:extLst>
              <a:ext uri="{FF2B5EF4-FFF2-40B4-BE49-F238E27FC236}">
                <a16:creationId xmlns:a16="http://schemas.microsoft.com/office/drawing/2014/main" id="{5C5E4B03-9139-40C2-A05D-ACDE61EB5AF9}"/>
              </a:ext>
            </a:extLst>
          </p:cNvPr>
          <p:cNvSpPr>
            <a:spLocks noGrp="1"/>
          </p:cNvSpPr>
          <p:nvPr>
            <p:ph type="title"/>
          </p:nvPr>
        </p:nvSpPr>
        <p:spPr>
          <a:xfrm>
            <a:off x="539749" y="539750"/>
            <a:ext cx="11109600" cy="808283"/>
          </a:xfrm>
        </p:spPr>
        <p:txBody>
          <a:bodyPr/>
          <a:lstStyle/>
          <a:p>
            <a:r>
              <a:rPr lang="en-US" dirty="0"/>
              <a:t>Homework: </a:t>
            </a:r>
            <a:endParaRPr lang="da-DK" dirty="0"/>
          </a:p>
        </p:txBody>
      </p:sp>
      <p:sp>
        <p:nvSpPr>
          <p:cNvPr id="9" name="Content Placeholder 2">
            <a:extLst>
              <a:ext uri="{FF2B5EF4-FFF2-40B4-BE49-F238E27FC236}">
                <a16:creationId xmlns:a16="http://schemas.microsoft.com/office/drawing/2014/main" id="{26E50F6F-445E-4429-9202-52BFA7AAE0F0}"/>
              </a:ext>
            </a:extLst>
          </p:cNvPr>
          <p:cNvSpPr>
            <a:spLocks noGrp="1"/>
          </p:cNvSpPr>
          <p:nvPr>
            <p:ph idx="1"/>
          </p:nvPr>
        </p:nvSpPr>
        <p:spPr>
          <a:xfrm>
            <a:off x="539752" y="1348035"/>
            <a:ext cx="6271865" cy="4675692"/>
          </a:xfrm>
        </p:spPr>
        <p:txBody>
          <a:bodyPr/>
          <a:lstStyle/>
          <a:p>
            <a:r>
              <a:rPr lang="en-US" dirty="0"/>
              <a:t>Read/be prepared to discuss next reading assignment: </a:t>
            </a:r>
          </a:p>
          <a:p>
            <a:pPr lvl="1"/>
            <a:r>
              <a:rPr lang="en-US" dirty="0" err="1"/>
              <a:t>Schmulian</a:t>
            </a:r>
            <a:r>
              <a:rPr lang="en-US" dirty="0"/>
              <a:t>, D., &amp; Lind, C. (2020). Parental experiences of the diagnosis of permanent childhood hearing loss: a phenomenological study. International Journal of Audiology, 59(1), 54-60.</a:t>
            </a:r>
            <a:endParaRPr lang="da-DK" dirty="0"/>
          </a:p>
        </p:txBody>
      </p:sp>
    </p:spTree>
    <p:extLst>
      <p:ext uri="{BB962C8B-B14F-4D97-AF65-F5344CB8AC3E}">
        <p14:creationId xmlns:p14="http://schemas.microsoft.com/office/powerpoint/2010/main" val="40665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E6E5F5-2C0E-46F8-9705-F8AE162B1F1E}"/>
              </a:ext>
            </a:extLst>
          </p:cNvPr>
          <p:cNvSpPr>
            <a:spLocks noGrp="1"/>
          </p:cNvSpPr>
          <p:nvPr>
            <p:ph type="sldNum" sz="quarter" idx="12"/>
          </p:nvPr>
        </p:nvSpPr>
        <p:spPr/>
        <p:txBody>
          <a:bodyPr/>
          <a:lstStyle/>
          <a:p>
            <a:r>
              <a:rPr lang="en-GB"/>
              <a:t>Slide </a:t>
            </a:r>
            <a:fld id="{23AA811B-2EBD-4900-905E-5BE206449611}" type="slidenum">
              <a:rPr lang="en-GB" smtClean="0"/>
              <a:pPr/>
              <a:t>39</a:t>
            </a:fld>
            <a:endParaRPr lang="en-GB" dirty="0"/>
          </a:p>
        </p:txBody>
      </p:sp>
      <p:sp>
        <p:nvSpPr>
          <p:cNvPr id="5" name="Title 4">
            <a:extLst>
              <a:ext uri="{FF2B5EF4-FFF2-40B4-BE49-F238E27FC236}">
                <a16:creationId xmlns:a16="http://schemas.microsoft.com/office/drawing/2014/main" id="{5D121545-EE2E-4D31-A074-1A1674658757}"/>
              </a:ext>
            </a:extLst>
          </p:cNvPr>
          <p:cNvSpPr>
            <a:spLocks noGrp="1"/>
          </p:cNvSpPr>
          <p:nvPr>
            <p:ph type="title"/>
          </p:nvPr>
        </p:nvSpPr>
        <p:spPr>
          <a:xfrm>
            <a:off x="539749" y="539750"/>
            <a:ext cx="11109600" cy="808283"/>
          </a:xfrm>
        </p:spPr>
        <p:txBody>
          <a:bodyPr/>
          <a:lstStyle/>
          <a:p>
            <a:r>
              <a:rPr lang="da-DK" dirty="0"/>
              <a:t>References</a:t>
            </a:r>
          </a:p>
        </p:txBody>
      </p:sp>
      <p:sp>
        <p:nvSpPr>
          <p:cNvPr id="6" name="Content Placeholder 2">
            <a:extLst>
              <a:ext uri="{FF2B5EF4-FFF2-40B4-BE49-F238E27FC236}">
                <a16:creationId xmlns:a16="http://schemas.microsoft.com/office/drawing/2014/main" id="{861CACFD-B0BE-4B37-93C7-0F9E62570B49}"/>
              </a:ext>
            </a:extLst>
          </p:cNvPr>
          <p:cNvSpPr>
            <a:spLocks noGrp="1"/>
          </p:cNvSpPr>
          <p:nvPr>
            <p:ph idx="1"/>
          </p:nvPr>
        </p:nvSpPr>
        <p:spPr>
          <a:xfrm>
            <a:off x="539749" y="1348033"/>
            <a:ext cx="11109600" cy="4675695"/>
          </a:xfrm>
        </p:spPr>
        <p:txBody>
          <a:bodyPr/>
          <a:lstStyle/>
          <a:p>
            <a:pPr marL="342900" indent="-342900">
              <a:buFont typeface="+mj-lt"/>
              <a:buAutoNum type="arabicPeriod"/>
            </a:pPr>
            <a:r>
              <a:rPr lang="en-US" sz="1300" dirty="0"/>
              <a:t>American Academy of Pediatrics. (2012). </a:t>
            </a:r>
            <a:r>
              <a:rPr lang="en-US" sz="1300" i="1" dirty="0"/>
              <a:t>Patient- and Family-Centered Care and the pediatrician’s role</a:t>
            </a:r>
            <a:r>
              <a:rPr lang="en-US" sz="1300" dirty="0"/>
              <a:t>. Pediatrics, 129(2), 394-404.</a:t>
            </a:r>
          </a:p>
          <a:p>
            <a:pPr marL="342900" indent="-342900">
              <a:buFont typeface="+mj-lt"/>
              <a:buAutoNum type="arabicPeriod"/>
            </a:pPr>
            <a:r>
              <a:rPr lang="en-US" sz="1300" dirty="0"/>
              <a:t>Carter, B., et al. (2014). Child-centered nursing</a:t>
            </a:r>
            <a:r>
              <a:rPr lang="en-US" sz="1300" i="1" dirty="0"/>
              <a:t>: Promoting critical thinking. Thousand Oaks, CA: SAGE Publications</a:t>
            </a:r>
            <a:r>
              <a:rPr lang="en-US" sz="1300" dirty="0"/>
              <a:t>.</a:t>
            </a:r>
          </a:p>
          <a:p>
            <a:pPr marL="342900" indent="-342900">
              <a:buFont typeface="+mj-lt"/>
              <a:buAutoNum type="arabicPeriod"/>
            </a:pPr>
            <a:r>
              <a:rPr lang="en-US" sz="1300" dirty="0"/>
              <a:t>Coyne, I., et al. (2016</a:t>
            </a:r>
            <a:r>
              <a:rPr lang="en-US" sz="1300" i="1" dirty="0"/>
              <a:t>). Reframing the focus from a family-</a:t>
            </a:r>
            <a:r>
              <a:rPr lang="en-US" sz="1300" i="1" dirty="0" err="1"/>
              <a:t>centred</a:t>
            </a:r>
            <a:r>
              <a:rPr lang="en-US" sz="1300" i="1" dirty="0"/>
              <a:t> to a child-</a:t>
            </a:r>
            <a:r>
              <a:rPr lang="en-US" sz="1300" i="1" dirty="0" err="1"/>
              <a:t>centred</a:t>
            </a:r>
            <a:r>
              <a:rPr lang="en-US" sz="1300" i="1" dirty="0"/>
              <a:t> care approach for children's healthcare. Journal of Child Health Care</a:t>
            </a:r>
            <a:r>
              <a:rPr lang="en-US" sz="1300" dirty="0"/>
              <a:t>, 20(4), 494–502.</a:t>
            </a:r>
          </a:p>
          <a:p>
            <a:pPr marL="342900" indent="-342900">
              <a:buFont typeface="+mj-lt"/>
              <a:buAutoNum type="arabicPeriod"/>
            </a:pPr>
            <a:r>
              <a:rPr lang="en-US" sz="1300" dirty="0"/>
              <a:t>Coyne, I. et al. (2018). </a:t>
            </a:r>
            <a:r>
              <a:rPr lang="en-US" sz="1300" i="1" dirty="0"/>
              <a:t>Centeredness in healthcare: A concept synthesis of Family-centered Care, Person-centered Care, and Child-centered Care. Journal of Pediatric Nursing</a:t>
            </a:r>
            <a:r>
              <a:rPr lang="en-US" sz="1300" dirty="0"/>
              <a:t>, 42, 45-56.</a:t>
            </a:r>
          </a:p>
          <a:p>
            <a:pPr marL="342900" indent="-342900">
              <a:buFont typeface="+mj-lt"/>
              <a:buAutoNum type="arabicPeriod"/>
            </a:pPr>
            <a:r>
              <a:rPr lang="en-US" sz="1300" dirty="0"/>
              <a:t>Curtis-Tyler, K. (2010). </a:t>
            </a:r>
            <a:r>
              <a:rPr lang="en-US" sz="1300" i="1" dirty="0"/>
              <a:t>Levers and barriers to patient-</a:t>
            </a:r>
            <a:r>
              <a:rPr lang="en-US" sz="1300" i="1" dirty="0" err="1"/>
              <a:t>centred</a:t>
            </a:r>
            <a:r>
              <a:rPr lang="en-US" sz="1300" i="1" dirty="0"/>
              <a:t> care with children: findings from a synthesis of studies of the experiences of children living with type 1 diabetes or asthma. Child: Care, Health and Development</a:t>
            </a:r>
            <a:r>
              <a:rPr lang="en-US" sz="1300" dirty="0"/>
              <a:t>, 37(4), 540-550. </a:t>
            </a:r>
          </a:p>
          <a:p>
            <a:pPr marL="342900" indent="-342900">
              <a:buFont typeface="+mj-lt"/>
              <a:buAutoNum type="arabicPeriod"/>
            </a:pPr>
            <a:r>
              <a:rPr lang="en-US" sz="1300" dirty="0"/>
              <a:t>Emanuel, EJ &amp; Emanuel, LL. (1992</a:t>
            </a:r>
            <a:r>
              <a:rPr lang="en-US" sz="1300" i="1" dirty="0"/>
              <a:t>). Four models of the physician-patient relationship. JAMA</a:t>
            </a:r>
            <a:r>
              <a:rPr lang="en-US" sz="1300" dirty="0"/>
              <a:t>, 267(16), 2221-2226.</a:t>
            </a:r>
          </a:p>
          <a:p>
            <a:pPr marL="342900" indent="-342900">
              <a:buFont typeface="+mj-lt"/>
              <a:buAutoNum type="arabicPeriod"/>
            </a:pPr>
            <a:r>
              <a:rPr lang="en-US" sz="1300" dirty="0"/>
              <a:t>Entwistle, V., &amp; Watts, I. (2013). </a:t>
            </a:r>
            <a:r>
              <a:rPr lang="en-US" sz="1300" i="1" dirty="0"/>
              <a:t>Treating patients as persons: A capabilities approach to support delivery of person-centered care. American Journal of Bioethics</a:t>
            </a:r>
            <a:r>
              <a:rPr lang="en-US" sz="1300" dirty="0"/>
              <a:t>, 13(8), 29-39.</a:t>
            </a:r>
          </a:p>
          <a:p>
            <a:pPr marL="342900" indent="-342900">
              <a:buFont typeface="+mj-lt"/>
              <a:buAutoNum type="arabicPeriod"/>
            </a:pPr>
            <a:r>
              <a:rPr lang="en-US" sz="1300" dirty="0"/>
              <a:t>Ford, K., et al. (2018). </a:t>
            </a:r>
            <a:r>
              <a:rPr lang="en-US" sz="1300" i="1" dirty="0"/>
              <a:t>Child </a:t>
            </a:r>
            <a:r>
              <a:rPr lang="en-US" sz="1300" i="1" dirty="0" err="1"/>
              <a:t>centred</a:t>
            </a:r>
            <a:r>
              <a:rPr lang="en-US" sz="1300" i="1" dirty="0"/>
              <a:t> care: Challenging assumptions and repositioning children and young people. Journal of Pediatric Nursing</a:t>
            </a:r>
            <a:r>
              <a:rPr lang="en-US" sz="1300" dirty="0"/>
              <a:t>, 43, e39–e43.</a:t>
            </a:r>
          </a:p>
          <a:p>
            <a:pPr marL="342900" indent="-342900">
              <a:buFont typeface="+mj-lt"/>
              <a:buAutoNum type="arabicPeriod"/>
            </a:pPr>
            <a:r>
              <a:rPr lang="en-US" sz="1300" dirty="0"/>
              <a:t>Foster, M. (2015</a:t>
            </a:r>
            <a:r>
              <a:rPr lang="en-US" sz="1300" i="1" dirty="0"/>
              <a:t>). A new model: The family and child centered care model. Nursing Praxis in New Zealand</a:t>
            </a:r>
            <a:r>
              <a:rPr lang="en-US" sz="1300" dirty="0"/>
              <a:t>, 31(3), 4-6.</a:t>
            </a:r>
          </a:p>
          <a:p>
            <a:pPr marL="342900" indent="-342900">
              <a:buFont typeface="+mj-lt"/>
              <a:buAutoNum type="arabicPeriod"/>
            </a:pPr>
            <a:r>
              <a:rPr lang="en-US" sz="1300" dirty="0"/>
              <a:t>Institute of Medicine. (2001). </a:t>
            </a:r>
            <a:r>
              <a:rPr lang="en-US" sz="1300" i="1" dirty="0"/>
              <a:t>Crossing the chasm: A new health system for the 21</a:t>
            </a:r>
            <a:r>
              <a:rPr lang="en-US" sz="1300" i="1" baseline="30000" dirty="0"/>
              <a:t>st</a:t>
            </a:r>
            <a:r>
              <a:rPr lang="en-US" sz="1300" i="1" dirty="0"/>
              <a:t> century. Washington DC: National Academy Press</a:t>
            </a:r>
            <a:r>
              <a:rPr lang="en-US" sz="1300" dirty="0"/>
              <a:t>. </a:t>
            </a:r>
          </a:p>
          <a:p>
            <a:pPr marL="342900" indent="-342900">
              <a:buFont typeface="+mj-lt"/>
              <a:buAutoNum type="arabicPeriod"/>
            </a:pPr>
            <a:r>
              <a:rPr lang="en-US" sz="1400" dirty="0"/>
              <a:t>James, A., Jenks, C., &amp; </a:t>
            </a:r>
            <a:r>
              <a:rPr lang="en-US" sz="1400" dirty="0" err="1"/>
              <a:t>Prout</a:t>
            </a:r>
            <a:r>
              <a:rPr lang="en-US" sz="1400" dirty="0"/>
              <a:t>, A. (1998). </a:t>
            </a:r>
            <a:r>
              <a:rPr lang="en-US" sz="1400" i="1" dirty="0"/>
              <a:t>Theorizing childhood. Cambridge: Polity Press</a:t>
            </a:r>
            <a:r>
              <a:rPr lang="en-US" sz="1400" dirty="0"/>
              <a:t>.</a:t>
            </a:r>
          </a:p>
          <a:p>
            <a:pPr marL="342900" indent="-342900">
              <a:buFont typeface="+mj-lt"/>
              <a:buAutoNum type="arabicPeriod"/>
            </a:pPr>
            <a:endParaRPr lang="da-DK" sz="1400" dirty="0"/>
          </a:p>
          <a:p>
            <a:pPr marL="342900" indent="-342900">
              <a:buFont typeface="+mj-lt"/>
              <a:buAutoNum type="arabicPeriod"/>
            </a:pPr>
            <a:endParaRPr lang="da-DK" sz="1400" dirty="0"/>
          </a:p>
        </p:txBody>
      </p:sp>
    </p:spTree>
    <p:extLst>
      <p:ext uri="{BB962C8B-B14F-4D97-AF65-F5344CB8AC3E}">
        <p14:creationId xmlns:p14="http://schemas.microsoft.com/office/powerpoint/2010/main" val="392556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38CF-C24F-4916-AFDE-F5C363EE9AFF}"/>
              </a:ext>
            </a:extLst>
          </p:cNvPr>
          <p:cNvSpPr>
            <a:spLocks noGrp="1"/>
          </p:cNvSpPr>
          <p:nvPr>
            <p:ph type="ctrTitle"/>
          </p:nvPr>
        </p:nvSpPr>
        <p:spPr/>
        <p:txBody>
          <a:bodyPr/>
          <a:lstStyle/>
          <a:p>
            <a:r>
              <a:rPr lang="da-DK" dirty="0"/>
              <a:t>01.</a:t>
            </a:r>
          </a:p>
        </p:txBody>
      </p:sp>
      <p:sp>
        <p:nvSpPr>
          <p:cNvPr id="3" name="Subtitle 2">
            <a:extLst>
              <a:ext uri="{FF2B5EF4-FFF2-40B4-BE49-F238E27FC236}">
                <a16:creationId xmlns:a16="http://schemas.microsoft.com/office/drawing/2014/main" id="{01E13685-7BD1-41DD-BA03-B4F1E6C68C5B}"/>
              </a:ext>
            </a:extLst>
          </p:cNvPr>
          <p:cNvSpPr>
            <a:spLocks noGrp="1"/>
          </p:cNvSpPr>
          <p:nvPr>
            <p:ph type="subTitle" idx="1"/>
          </p:nvPr>
        </p:nvSpPr>
        <p:spPr/>
        <p:txBody>
          <a:bodyPr/>
          <a:lstStyle/>
          <a:p>
            <a:r>
              <a:rPr lang="en-US" dirty="0"/>
              <a:t>Models of care</a:t>
            </a:r>
          </a:p>
          <a:p>
            <a:endParaRPr lang="da-DK" dirty="0"/>
          </a:p>
        </p:txBody>
      </p:sp>
      <p:sp>
        <p:nvSpPr>
          <p:cNvPr id="4" name="Slide Number Placeholder 3">
            <a:extLst>
              <a:ext uri="{FF2B5EF4-FFF2-40B4-BE49-F238E27FC236}">
                <a16:creationId xmlns:a16="http://schemas.microsoft.com/office/drawing/2014/main" id="{775E8FDC-37F4-4F38-A37B-0CE7506D56C5}"/>
              </a:ext>
            </a:extLst>
          </p:cNvPr>
          <p:cNvSpPr>
            <a:spLocks noGrp="1"/>
          </p:cNvSpPr>
          <p:nvPr>
            <p:ph type="sldNum" sz="quarter" idx="4"/>
          </p:nvPr>
        </p:nvSpPr>
        <p:spPr/>
        <p:txBody>
          <a:bodyPr/>
          <a:lstStyle/>
          <a:p>
            <a:fld id="{24C8C45C-947F-4981-8B3F-4F32E973C901}" type="slidenum">
              <a:rPr lang="en-GB" smtClean="0"/>
              <a:pPr/>
              <a:t>4</a:t>
            </a:fld>
            <a:endParaRPr lang="en-GB" dirty="0"/>
          </a:p>
        </p:txBody>
      </p:sp>
    </p:spTree>
    <p:extLst>
      <p:ext uri="{BB962C8B-B14F-4D97-AF65-F5344CB8AC3E}">
        <p14:creationId xmlns:p14="http://schemas.microsoft.com/office/powerpoint/2010/main" val="76948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E6E5F5-2C0E-46F8-9705-F8AE162B1F1E}"/>
              </a:ext>
            </a:extLst>
          </p:cNvPr>
          <p:cNvSpPr>
            <a:spLocks noGrp="1"/>
          </p:cNvSpPr>
          <p:nvPr>
            <p:ph type="sldNum" sz="quarter" idx="12"/>
          </p:nvPr>
        </p:nvSpPr>
        <p:spPr/>
        <p:txBody>
          <a:bodyPr/>
          <a:lstStyle/>
          <a:p>
            <a:r>
              <a:rPr lang="en-GB"/>
              <a:t>Slide </a:t>
            </a:r>
            <a:fld id="{23AA811B-2EBD-4900-905E-5BE206449611}" type="slidenum">
              <a:rPr lang="en-GB" smtClean="0"/>
              <a:pPr/>
              <a:t>40</a:t>
            </a:fld>
            <a:endParaRPr lang="en-GB" dirty="0"/>
          </a:p>
        </p:txBody>
      </p:sp>
      <p:sp>
        <p:nvSpPr>
          <p:cNvPr id="5" name="Title 4">
            <a:extLst>
              <a:ext uri="{FF2B5EF4-FFF2-40B4-BE49-F238E27FC236}">
                <a16:creationId xmlns:a16="http://schemas.microsoft.com/office/drawing/2014/main" id="{5D121545-EE2E-4D31-A074-1A1674658757}"/>
              </a:ext>
            </a:extLst>
          </p:cNvPr>
          <p:cNvSpPr>
            <a:spLocks noGrp="1"/>
          </p:cNvSpPr>
          <p:nvPr>
            <p:ph type="title"/>
          </p:nvPr>
        </p:nvSpPr>
        <p:spPr>
          <a:xfrm>
            <a:off x="539749" y="539750"/>
            <a:ext cx="11109600" cy="808283"/>
          </a:xfrm>
        </p:spPr>
        <p:txBody>
          <a:bodyPr/>
          <a:lstStyle/>
          <a:p>
            <a:r>
              <a:rPr lang="da-DK" dirty="0"/>
              <a:t>References</a:t>
            </a:r>
          </a:p>
        </p:txBody>
      </p:sp>
      <p:sp>
        <p:nvSpPr>
          <p:cNvPr id="7" name="Content Placeholder 2">
            <a:extLst>
              <a:ext uri="{FF2B5EF4-FFF2-40B4-BE49-F238E27FC236}">
                <a16:creationId xmlns:a16="http://schemas.microsoft.com/office/drawing/2014/main" id="{5D0DBD64-76E1-4018-A632-49A32E25CB55}"/>
              </a:ext>
            </a:extLst>
          </p:cNvPr>
          <p:cNvSpPr>
            <a:spLocks noGrp="1"/>
          </p:cNvSpPr>
          <p:nvPr>
            <p:ph idx="1"/>
          </p:nvPr>
        </p:nvSpPr>
        <p:spPr>
          <a:xfrm>
            <a:off x="539749" y="1348033"/>
            <a:ext cx="11109600" cy="4675695"/>
          </a:xfrm>
        </p:spPr>
        <p:txBody>
          <a:bodyPr/>
          <a:lstStyle/>
          <a:p>
            <a:pPr marL="342900" indent="-342900">
              <a:buFont typeface="+mj-lt"/>
              <a:buAutoNum type="arabicPeriod" startAt="12"/>
            </a:pPr>
            <a:r>
              <a:rPr lang="en-US" sz="1300" dirty="0" err="1"/>
              <a:t>Kuo</a:t>
            </a:r>
            <a:r>
              <a:rPr lang="en-US" sz="1300" dirty="0"/>
              <a:t>, D. et al. (2012</a:t>
            </a:r>
            <a:r>
              <a:rPr lang="en-US" sz="1300" i="1" dirty="0"/>
              <a:t>). Family-centered care: Current applications and future directions in pediatric health care. Maternal and Child Health Journal</a:t>
            </a:r>
            <a:r>
              <a:rPr lang="en-US" sz="1300" dirty="0"/>
              <a:t>, 16, 297-305.</a:t>
            </a:r>
          </a:p>
          <a:p>
            <a:pPr marL="342900" indent="-342900">
              <a:buFont typeface="+mj-lt"/>
              <a:buAutoNum type="arabicPeriod" startAt="12"/>
            </a:pPr>
            <a:r>
              <a:rPr lang="en-US" sz="1300" dirty="0" err="1"/>
              <a:t>Majamanda</a:t>
            </a:r>
            <a:r>
              <a:rPr lang="en-US" sz="1300" dirty="0"/>
              <a:t>, M., et al. (2015). </a:t>
            </a:r>
            <a:r>
              <a:rPr lang="en-US" sz="1300" i="1" dirty="0"/>
              <a:t>Family centered care versus child centered care: The Malawi context. Health</a:t>
            </a:r>
            <a:r>
              <a:rPr lang="en-US" sz="1300" dirty="0"/>
              <a:t>, 7, 741-746.</a:t>
            </a:r>
          </a:p>
          <a:p>
            <a:pPr marL="342900" indent="-342900">
              <a:buFont typeface="+mj-lt"/>
              <a:buAutoNum type="arabicPeriod" startAt="12"/>
            </a:pPr>
            <a:r>
              <a:rPr lang="en-US" sz="1300" dirty="0"/>
              <a:t>Morgan, S., &amp; Yoder, L.H. (2012). </a:t>
            </a:r>
            <a:r>
              <a:rPr lang="en-US" sz="1300" i="1" dirty="0"/>
              <a:t>A concept analysis of patient-centered care. Journal of Holistic Nursing</a:t>
            </a:r>
            <a:r>
              <a:rPr lang="en-US" sz="1300" dirty="0"/>
              <a:t>, 30(1), 6-15.</a:t>
            </a:r>
          </a:p>
          <a:p>
            <a:pPr marL="342900" indent="-342900">
              <a:buFont typeface="+mj-lt"/>
              <a:buAutoNum type="arabicPeriod" startAt="12"/>
            </a:pPr>
            <a:r>
              <a:rPr lang="en-US" sz="1300" dirty="0"/>
              <a:t>Platt, H. (1959). </a:t>
            </a:r>
            <a:r>
              <a:rPr lang="en-US" sz="1300" i="1" dirty="0"/>
              <a:t>The welfare of children in hospital. Ministry of Health Services Council</a:t>
            </a:r>
            <a:r>
              <a:rPr lang="en-US" sz="1300" dirty="0"/>
              <a:t>, London.</a:t>
            </a:r>
          </a:p>
          <a:p>
            <a:pPr marL="342900" indent="-342900">
              <a:buFont typeface="+mj-lt"/>
              <a:buAutoNum type="arabicPeriod" startAt="12"/>
            </a:pPr>
            <a:r>
              <a:rPr lang="en-US" sz="1300" dirty="0"/>
              <a:t>Shields, L. (2015). </a:t>
            </a:r>
            <a:r>
              <a:rPr lang="en-US" sz="1300" i="1" dirty="0"/>
              <a:t>What is “family-centered care”? European Journal for Person Centered Healthcare</a:t>
            </a:r>
            <a:r>
              <a:rPr lang="en-US" sz="1300" dirty="0"/>
              <a:t>, 3(2), 139-144. </a:t>
            </a:r>
          </a:p>
          <a:p>
            <a:pPr marL="342900" indent="-342900">
              <a:buFont typeface="+mj-lt"/>
              <a:buAutoNum type="arabicPeriod" startAt="12"/>
            </a:pPr>
            <a:r>
              <a:rPr lang="en-US" sz="1300" dirty="0" err="1"/>
              <a:t>Söderback</a:t>
            </a:r>
            <a:r>
              <a:rPr lang="en-US" sz="1300" dirty="0"/>
              <a:t>, M., et al. (2011</a:t>
            </a:r>
            <a:r>
              <a:rPr lang="en-US" sz="1300" i="1" dirty="0"/>
              <a:t>). The importance of including both a child perspective and the child’s perspective within health care settings to provide truly child-</a:t>
            </a:r>
            <a:r>
              <a:rPr lang="en-US" sz="1300" i="1" dirty="0" err="1"/>
              <a:t>centred</a:t>
            </a:r>
            <a:r>
              <a:rPr lang="en-US" sz="1300" i="1" dirty="0"/>
              <a:t> care. Journal of Child Health Care</a:t>
            </a:r>
            <a:r>
              <a:rPr lang="en-US" sz="1300" dirty="0"/>
              <a:t>, 15(2), 99–106.</a:t>
            </a:r>
          </a:p>
          <a:p>
            <a:pPr marL="342900" indent="-342900">
              <a:buFont typeface="+mj-lt"/>
              <a:buAutoNum type="arabicPeriod" startAt="12"/>
            </a:pPr>
            <a:r>
              <a:rPr lang="en-US" sz="1300" dirty="0" err="1"/>
              <a:t>Schmulian</a:t>
            </a:r>
            <a:r>
              <a:rPr lang="en-US" sz="1300" dirty="0"/>
              <a:t>, D., &amp; Lind, C. (2020). Parental experiences of the diagnosis of permanent childhood hearing loss: a phenomenological study. International Journal of Audiology, 59(1), 54-60</a:t>
            </a:r>
          </a:p>
          <a:p>
            <a:pPr marL="342900" indent="-342900">
              <a:buFont typeface="+mj-lt"/>
              <a:buAutoNum type="arabicPeriod" startAt="12"/>
            </a:pPr>
            <a:r>
              <a:rPr lang="en-US" sz="1300" dirty="0"/>
              <a:t>Stewart, M., Brown, J., &amp; Freeman, T. (2014</a:t>
            </a:r>
            <a:r>
              <a:rPr lang="en-US" sz="1300" i="1" dirty="0"/>
              <a:t>). Patient-centered medicine: Transforming the clinical method</a:t>
            </a:r>
            <a:r>
              <a:rPr lang="en-US" sz="1300" dirty="0"/>
              <a:t>. Abington, UK: </a:t>
            </a:r>
            <a:r>
              <a:rPr lang="en-US" sz="1300" i="1" dirty="0"/>
              <a:t>Radcliffe Medical Press</a:t>
            </a:r>
            <a:r>
              <a:rPr lang="en-US" sz="1300" dirty="0"/>
              <a:t>. </a:t>
            </a:r>
          </a:p>
          <a:p>
            <a:pPr marL="342900" indent="-342900">
              <a:buFont typeface="+mj-lt"/>
              <a:buAutoNum type="arabicPeriod" startAt="12"/>
            </a:pPr>
            <a:r>
              <a:rPr lang="en-US" sz="1300" dirty="0"/>
              <a:t>UNICEF. (1989). Convention on the rights of the child. Accessed 18 March 2020: </a:t>
            </a:r>
            <a:r>
              <a:rPr lang="en-US" sz="1300" dirty="0">
                <a:hlinkClick r:id="rId2">
                  <a:extLst>
                    <a:ext uri="{A12FA001-AC4F-418D-AE19-62706E023703}">
                      <ahyp:hlinkClr xmlns:ahyp="http://schemas.microsoft.com/office/drawing/2018/hyperlinkcolor" val="tx"/>
                    </a:ext>
                  </a:extLst>
                </a:hlinkClick>
              </a:rPr>
              <a:t>https://www.unicef.org/child-rights-convention/convention-text</a:t>
            </a:r>
            <a:endParaRPr lang="en-US" sz="1300" dirty="0"/>
          </a:p>
          <a:p>
            <a:pPr marL="342900" indent="-342900">
              <a:buFont typeface="+mj-lt"/>
              <a:buAutoNum type="arabicPeriod" startAt="12"/>
            </a:pPr>
            <a:r>
              <a:rPr lang="en-US" sz="1300" dirty="0"/>
              <a:t>Wells, N. (2011). </a:t>
            </a:r>
            <a:r>
              <a:rPr lang="en-US" sz="1300" i="1" dirty="0"/>
              <a:t>Historical perspectives of family-centered care. Academic Pediatrics</a:t>
            </a:r>
            <a:r>
              <a:rPr lang="en-US" sz="1300" dirty="0"/>
              <a:t>, 11, 100-102.</a:t>
            </a:r>
          </a:p>
          <a:p>
            <a:pPr marL="342900" indent="-342900">
              <a:buFont typeface="+mj-lt"/>
              <a:buAutoNum type="arabicPeriod" startAt="12"/>
            </a:pPr>
            <a:r>
              <a:rPr lang="en-US" sz="1300" dirty="0"/>
              <a:t>United Nations. (1948). Universal declaration of human rights. Accessed 18 March 2020: </a:t>
            </a:r>
            <a:r>
              <a:rPr lang="en-US" sz="1300" dirty="0">
                <a:hlinkClick r:id="rId3">
                  <a:extLst>
                    <a:ext uri="{A12FA001-AC4F-418D-AE19-62706E023703}">
                      <ahyp:hlinkClr xmlns:ahyp="http://schemas.microsoft.com/office/drawing/2018/hyperlinkcolor" val="tx"/>
                    </a:ext>
                  </a:extLst>
                </a:hlinkClick>
              </a:rPr>
              <a:t>https://www.un.org/en/universal-declaration-human-rights/</a:t>
            </a:r>
            <a:endParaRPr lang="en-US" sz="1300" dirty="0"/>
          </a:p>
        </p:txBody>
      </p:sp>
    </p:spTree>
    <p:extLst>
      <p:ext uri="{BB962C8B-B14F-4D97-AF65-F5344CB8AC3E}">
        <p14:creationId xmlns:p14="http://schemas.microsoft.com/office/powerpoint/2010/main" val="114271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8551AF-DF28-4BBC-B4BD-018BF2397514}"/>
              </a:ext>
            </a:extLst>
          </p:cNvPr>
          <p:cNvSpPr>
            <a:spLocks noGrp="1"/>
          </p:cNvSpPr>
          <p:nvPr>
            <p:ph type="title"/>
          </p:nvPr>
        </p:nvSpPr>
        <p:spPr/>
        <p:txBody>
          <a:bodyPr/>
          <a:lstStyle/>
          <a:p>
            <a:r>
              <a:rPr lang="en-US" dirty="0"/>
              <a:t>Part 1: Models of care</a:t>
            </a:r>
            <a:endParaRPr lang="da-DK" dirty="0"/>
          </a:p>
        </p:txBody>
      </p:sp>
      <p:sp>
        <p:nvSpPr>
          <p:cNvPr id="3" name="Slide Number Placeholder 2">
            <a:extLst>
              <a:ext uri="{FF2B5EF4-FFF2-40B4-BE49-F238E27FC236}">
                <a16:creationId xmlns:a16="http://schemas.microsoft.com/office/drawing/2014/main" id="{281A2741-32BC-4B03-AE6D-F8CB71580DF7}"/>
              </a:ext>
            </a:extLst>
          </p:cNvPr>
          <p:cNvSpPr>
            <a:spLocks noGrp="1"/>
          </p:cNvSpPr>
          <p:nvPr>
            <p:ph type="sldNum" sz="quarter" idx="12"/>
          </p:nvPr>
        </p:nvSpPr>
        <p:spPr/>
        <p:txBody>
          <a:bodyPr/>
          <a:lstStyle/>
          <a:p>
            <a:r>
              <a:rPr lang="en-GB"/>
              <a:t>Slide </a:t>
            </a:r>
            <a:fld id="{23AA811B-2EBD-4900-905E-5BE206449611}" type="slidenum">
              <a:rPr lang="en-GB" smtClean="0"/>
              <a:pPr/>
              <a:t>5</a:t>
            </a:fld>
            <a:endParaRPr lang="en-GB" dirty="0"/>
          </a:p>
        </p:txBody>
      </p:sp>
      <p:sp>
        <p:nvSpPr>
          <p:cNvPr id="5" name="Text Placeholder 4">
            <a:extLst>
              <a:ext uri="{FF2B5EF4-FFF2-40B4-BE49-F238E27FC236}">
                <a16:creationId xmlns:a16="http://schemas.microsoft.com/office/drawing/2014/main" id="{3ED4E8EE-1873-422C-8EA1-F8D1FF925DC6}"/>
              </a:ext>
            </a:extLst>
          </p:cNvPr>
          <p:cNvSpPr txBox="1">
            <a:spLocks/>
          </p:cNvSpPr>
          <p:nvPr/>
        </p:nvSpPr>
        <p:spPr>
          <a:xfrm>
            <a:off x="883138" y="3870527"/>
            <a:ext cx="1954830" cy="758622"/>
          </a:xfrm>
          <a:prstGeom prst="rect">
            <a:avLst/>
          </a:prstGeom>
        </p:spPr>
        <p:txBody>
          <a:bodyPr tIns="0" anchorCtr="1"/>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Clr>
                <a:schemeClr val="accent2"/>
              </a:buClr>
              <a:buFont typeface="Montserrat" panose="00000500000000000000" pitchFamily="50"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600"/>
              </a:spcAft>
              <a:buClr>
                <a:srgbClr val="A1A1A1"/>
              </a:buClr>
              <a:buFont typeface="Montserrat" panose="00000500000000000000" pitchFamily="50"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accent2"/>
                </a:solidFill>
                <a:latin typeface="+mj-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j-lt"/>
                <a:ea typeface="+mn-ea"/>
                <a:cs typeface="+mn-cs"/>
              </a:defRPr>
            </a:lvl5pPr>
            <a:lvl6pPr marL="252000" indent="-252000" algn="l" defTabSz="914400" rtl="0" eaLnBrk="1" latinLnBrk="0" hangingPunct="1">
              <a:lnSpc>
                <a:spcPct val="90000"/>
              </a:lnSpc>
              <a:spcBef>
                <a:spcPts val="0"/>
              </a:spcBef>
              <a:spcAft>
                <a:spcPts val="1200"/>
              </a:spcAft>
              <a:buClr>
                <a:schemeClr val="accent2"/>
              </a:buClr>
              <a:buFont typeface="+mj-lt"/>
              <a:buAutoNum type="arabicPeriod"/>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baseline="0">
                <a:solidFill>
                  <a:schemeClr val="accent1"/>
                </a:solidFill>
                <a:latin typeface="+mj-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kern="1200" baseline="0">
                <a:solidFill>
                  <a:schemeClr val="accent2"/>
                </a:solidFill>
                <a:latin typeface="+mj-lt"/>
                <a:ea typeface="+mn-ea"/>
                <a:cs typeface="+mn-cs"/>
              </a:defRPr>
            </a:lvl9pPr>
          </a:lstStyle>
          <a:p>
            <a:pPr marL="0" indent="0" algn="ctr" defTabSz="457200">
              <a:lnSpc>
                <a:spcPct val="100000"/>
              </a:lnSpc>
              <a:spcAft>
                <a:spcPts val="0"/>
              </a:spcAft>
              <a:buFont typeface="Arial" panose="020B0604020202020204" pitchFamily="34" charset="0"/>
              <a:buNone/>
            </a:pPr>
            <a:r>
              <a:rPr lang="en-US" dirty="0">
                <a:solidFill>
                  <a:srgbClr val="E63E4D"/>
                </a:solidFill>
                <a:latin typeface="Montserrat Black"/>
                <a:cs typeface="Arial"/>
              </a:rPr>
              <a:t>Person-centered</a:t>
            </a:r>
          </a:p>
        </p:txBody>
      </p:sp>
      <p:sp>
        <p:nvSpPr>
          <p:cNvPr id="6" name="Text Placeholder 6">
            <a:extLst>
              <a:ext uri="{FF2B5EF4-FFF2-40B4-BE49-F238E27FC236}">
                <a16:creationId xmlns:a16="http://schemas.microsoft.com/office/drawing/2014/main" id="{2EE018E1-167A-4403-817B-A83D4B3C161C}"/>
              </a:ext>
            </a:extLst>
          </p:cNvPr>
          <p:cNvSpPr txBox="1">
            <a:spLocks/>
          </p:cNvSpPr>
          <p:nvPr/>
        </p:nvSpPr>
        <p:spPr>
          <a:xfrm>
            <a:off x="6518398" y="3870325"/>
            <a:ext cx="2162175" cy="758825"/>
          </a:xfrm>
          <a:prstGeom prst="rect">
            <a:avLst/>
          </a:prstGeom>
        </p:spPr>
        <p:txBody>
          <a:bodyPr vert="horz" lIns="0" tIns="0" rIns="0" bIns="0" rtlCol="0" anchorCtr="1">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Clr>
                <a:schemeClr val="accent2"/>
              </a:buClr>
              <a:buFont typeface="Montserrat" panose="00000500000000000000" pitchFamily="50" charset="0"/>
              <a:buChar char="–"/>
              <a:defRPr sz="16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600"/>
              </a:spcAft>
              <a:buClr>
                <a:srgbClr val="A1A1A1"/>
              </a:buClr>
              <a:buFont typeface="Montserrat" panose="00000500000000000000" pitchFamily="50"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a:solidFill>
                  <a:schemeClr val="accent2"/>
                </a:solidFill>
                <a:latin typeface="+mj-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1800" kern="1200">
                <a:solidFill>
                  <a:schemeClr val="tx1"/>
                </a:solidFill>
                <a:latin typeface="+mj-lt"/>
                <a:ea typeface="+mn-ea"/>
                <a:cs typeface="+mn-cs"/>
              </a:defRPr>
            </a:lvl5pPr>
            <a:lvl6pPr marL="252000" indent="-252000" algn="l" defTabSz="914400" rtl="0" eaLnBrk="1" latinLnBrk="0" hangingPunct="1">
              <a:lnSpc>
                <a:spcPct val="90000"/>
              </a:lnSpc>
              <a:spcBef>
                <a:spcPts val="0"/>
              </a:spcBef>
              <a:spcAft>
                <a:spcPts val="1200"/>
              </a:spcAft>
              <a:buClr>
                <a:schemeClr val="accent2"/>
              </a:buClr>
              <a:buFont typeface="+mj-lt"/>
              <a:buAutoNum type="arabicPeriod"/>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rial" panose="020B0604020202020204" pitchFamily="34" charset="0"/>
              <a:buChar char="​"/>
              <a:defRPr sz="1800" b="0" kern="1200" baseline="0">
                <a:solidFill>
                  <a:schemeClr val="accent1"/>
                </a:solidFill>
                <a:latin typeface="+mj-lt"/>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kern="1200" baseline="0">
                <a:solidFill>
                  <a:schemeClr val="accent2"/>
                </a:solidFill>
                <a:latin typeface="+mj-lt"/>
                <a:ea typeface="+mn-ea"/>
                <a:cs typeface="+mn-cs"/>
              </a:defRPr>
            </a:lvl9pPr>
          </a:lstStyle>
          <a:p>
            <a:pPr marL="0" indent="0" algn="ctr" defTabSz="457200">
              <a:lnSpc>
                <a:spcPct val="100000"/>
              </a:lnSpc>
              <a:spcAft>
                <a:spcPts val="0"/>
              </a:spcAft>
              <a:buFont typeface="Arial" panose="020B0604020202020204" pitchFamily="34" charset="0"/>
              <a:buNone/>
            </a:pPr>
            <a:r>
              <a:rPr lang="en-US" dirty="0">
                <a:solidFill>
                  <a:srgbClr val="E63E4D"/>
                </a:solidFill>
                <a:latin typeface="Montserrat Black"/>
                <a:cs typeface="Arial"/>
              </a:rPr>
              <a:t>Family-centered</a:t>
            </a:r>
          </a:p>
        </p:txBody>
      </p:sp>
      <p:sp>
        <p:nvSpPr>
          <p:cNvPr id="7" name="Text Placeholder 4">
            <a:extLst>
              <a:ext uri="{FF2B5EF4-FFF2-40B4-BE49-F238E27FC236}">
                <a16:creationId xmlns:a16="http://schemas.microsoft.com/office/drawing/2014/main" id="{24F9D3AF-38F0-4635-BE50-37420BB79DA1}"/>
              </a:ext>
            </a:extLst>
          </p:cNvPr>
          <p:cNvSpPr txBox="1"/>
          <p:nvPr/>
        </p:nvSpPr>
        <p:spPr>
          <a:xfrm>
            <a:off x="3563816" y="3870527"/>
            <a:ext cx="2235450" cy="758622"/>
          </a:xfrm>
          <a:prstGeom prst="rect">
            <a:avLst/>
          </a:prstGeom>
          <a:noFill/>
          <a:ln cap="flat">
            <a:noFill/>
          </a:ln>
        </p:spPr>
        <p:txBody>
          <a:bodyPr vert="horz" wrap="square" lIns="0" tIns="0" rIns="0" bIns="0" anchor="t" anchorCtr="1" compatLnSpc="1">
            <a:noAutofit/>
          </a:bodyPr>
          <a:lstStyle/>
          <a:p>
            <a:pPr lvl="0" algn="ctr" defTabSz="457200">
              <a:defRPr sz="1800" b="0" i="0" u="none" strike="noStrike" kern="0" cap="none" spc="0" baseline="0">
                <a:solidFill>
                  <a:srgbClr val="000000"/>
                </a:solidFill>
                <a:uFillTx/>
              </a:defRPr>
            </a:pPr>
            <a:r>
              <a:rPr lang="en-US" sz="1600" dirty="0">
                <a:solidFill>
                  <a:srgbClr val="E63E4D"/>
                </a:solidFill>
                <a:latin typeface="Montserrat Black"/>
                <a:cs typeface="Arial"/>
              </a:rPr>
              <a:t>Patient-centered</a:t>
            </a:r>
            <a:endParaRPr lang="en-US" sz="1600" b="0" i="0" u="none" strike="noStrike" kern="1200" cap="none" spc="0" baseline="0" dirty="0">
              <a:solidFill>
                <a:srgbClr val="E63E4D"/>
              </a:solidFill>
              <a:uFillTx/>
              <a:latin typeface="Montserrat Black"/>
              <a:cs typeface="Arial"/>
            </a:endParaRPr>
          </a:p>
        </p:txBody>
      </p:sp>
      <p:sp>
        <p:nvSpPr>
          <p:cNvPr id="8" name="Text Placeholder 6">
            <a:extLst>
              <a:ext uri="{FF2B5EF4-FFF2-40B4-BE49-F238E27FC236}">
                <a16:creationId xmlns:a16="http://schemas.microsoft.com/office/drawing/2014/main" id="{840283F1-61E1-4338-BE4F-9F68C8A87DEB}"/>
              </a:ext>
            </a:extLst>
          </p:cNvPr>
          <p:cNvSpPr txBox="1"/>
          <p:nvPr/>
        </p:nvSpPr>
        <p:spPr>
          <a:xfrm>
            <a:off x="9339385" y="3864382"/>
            <a:ext cx="1976658" cy="758622"/>
          </a:xfrm>
          <a:prstGeom prst="rect">
            <a:avLst/>
          </a:prstGeom>
          <a:noFill/>
          <a:ln cap="flat">
            <a:noFill/>
          </a:ln>
        </p:spPr>
        <p:txBody>
          <a:bodyPr vert="horz" wrap="square" lIns="0" tIns="0" rIns="0" bIns="0" anchor="t" anchorCtr="1" compatLnSpc="1">
            <a:noAutofit/>
          </a:bodyPr>
          <a:lstStyle/>
          <a:p>
            <a:pPr lvl="0" algn="ctr" defTabSz="457200">
              <a:defRPr sz="1800" b="0" i="0" u="none" strike="noStrike" kern="0" cap="none" spc="0" baseline="0">
                <a:solidFill>
                  <a:srgbClr val="000000"/>
                </a:solidFill>
                <a:uFillTx/>
              </a:defRPr>
            </a:pPr>
            <a:r>
              <a:rPr lang="en-US" sz="1600">
                <a:solidFill>
                  <a:srgbClr val="E63E4D"/>
                </a:solidFill>
                <a:latin typeface="Montserrat Black"/>
                <a:cs typeface="Arial"/>
              </a:rPr>
              <a:t>Child-centered</a:t>
            </a:r>
            <a:endParaRPr lang="en-US" sz="1600" b="0" i="0" u="none" strike="noStrike" kern="1200" cap="none" spc="0" baseline="0">
              <a:solidFill>
                <a:srgbClr val="E63E4D"/>
              </a:solidFill>
              <a:uFillTx/>
              <a:latin typeface="Montserrat Black"/>
              <a:cs typeface="Arial"/>
            </a:endParaRPr>
          </a:p>
        </p:txBody>
      </p:sp>
      <p:cxnSp>
        <p:nvCxnSpPr>
          <p:cNvPr id="9" name="Straight Connector 8">
            <a:extLst>
              <a:ext uri="{FF2B5EF4-FFF2-40B4-BE49-F238E27FC236}">
                <a16:creationId xmlns:a16="http://schemas.microsoft.com/office/drawing/2014/main" id="{C3B241DE-5D6F-4107-9F28-4F40270A3B80}"/>
              </a:ext>
            </a:extLst>
          </p:cNvPr>
          <p:cNvCxnSpPr>
            <a:cxnSpLocks/>
          </p:cNvCxnSpPr>
          <p:nvPr/>
        </p:nvCxnSpPr>
        <p:spPr>
          <a:xfrm>
            <a:off x="3270720" y="2227145"/>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7935C1-C949-40A2-9981-16B23338BFBB}"/>
              </a:ext>
            </a:extLst>
          </p:cNvPr>
          <p:cNvCxnSpPr>
            <a:cxnSpLocks/>
          </p:cNvCxnSpPr>
          <p:nvPr/>
        </p:nvCxnSpPr>
        <p:spPr>
          <a:xfrm>
            <a:off x="6093313" y="2227145"/>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211397-80BC-4F65-85B9-2D24C3EE1B47}"/>
              </a:ext>
            </a:extLst>
          </p:cNvPr>
          <p:cNvCxnSpPr>
            <a:cxnSpLocks/>
          </p:cNvCxnSpPr>
          <p:nvPr/>
        </p:nvCxnSpPr>
        <p:spPr>
          <a:xfrm>
            <a:off x="8914300" y="2227145"/>
            <a:ext cx="0" cy="216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Placeholder 18">
            <a:extLst>
              <a:ext uri="{FF2B5EF4-FFF2-40B4-BE49-F238E27FC236}">
                <a16:creationId xmlns:a16="http://schemas.microsoft.com/office/drawing/2014/main" id="{9FB49D40-E851-49EE-B36F-57D033DFB8C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236" y="1828467"/>
            <a:ext cx="1588633" cy="1809370"/>
          </a:xfrm>
          <a:prstGeom prst="rect">
            <a:avLst/>
          </a:prstGeom>
        </p:spPr>
      </p:pic>
      <p:pic>
        <p:nvPicPr>
          <p:cNvPr id="13" name="Picture Placeholder 17">
            <a:extLst>
              <a:ext uri="{FF2B5EF4-FFF2-40B4-BE49-F238E27FC236}">
                <a16:creationId xmlns:a16="http://schemas.microsoft.com/office/drawing/2014/main" id="{6D800802-A843-4AC5-88C0-C2CC707E9C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9725" y="1958117"/>
            <a:ext cx="1381345" cy="1787624"/>
          </a:xfrm>
          <a:prstGeom prst="rect">
            <a:avLst/>
          </a:prstGeom>
        </p:spPr>
      </p:pic>
      <p:pic>
        <p:nvPicPr>
          <p:cNvPr id="14" name="Picture Placeholder 15">
            <a:extLst>
              <a:ext uri="{FF2B5EF4-FFF2-40B4-BE49-F238E27FC236}">
                <a16:creationId xmlns:a16="http://schemas.microsoft.com/office/drawing/2014/main" id="{D071CEAF-E6F4-4CD6-9FCD-4FB3CABF44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26972" y="1706931"/>
            <a:ext cx="1492063" cy="1930906"/>
          </a:xfrm>
          <a:prstGeom prst="rect">
            <a:avLst/>
          </a:prstGeom>
        </p:spPr>
      </p:pic>
      <p:pic>
        <p:nvPicPr>
          <p:cNvPr id="15" name="Picture Placeholder 22">
            <a:extLst>
              <a:ext uri="{FF2B5EF4-FFF2-40B4-BE49-F238E27FC236}">
                <a16:creationId xmlns:a16="http://schemas.microsoft.com/office/drawing/2014/main" id="{A60069DF-F18C-46D1-9121-F918EC20E95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29048" y="1971369"/>
            <a:ext cx="1569540" cy="1787624"/>
          </a:xfrm>
          <a:prstGeom prst="rect">
            <a:avLst/>
          </a:prstGeom>
        </p:spPr>
      </p:pic>
    </p:spTree>
    <p:extLst>
      <p:ext uri="{BB962C8B-B14F-4D97-AF65-F5344CB8AC3E}">
        <p14:creationId xmlns:p14="http://schemas.microsoft.com/office/powerpoint/2010/main" val="351247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189F53-654C-472F-9D26-CC69E966FB26}"/>
              </a:ext>
            </a:extLst>
          </p:cNvPr>
          <p:cNvSpPr>
            <a:spLocks noGrp="1"/>
          </p:cNvSpPr>
          <p:nvPr>
            <p:ph type="title"/>
          </p:nvPr>
        </p:nvSpPr>
        <p:spPr/>
        <p:txBody>
          <a:bodyPr/>
          <a:lstStyle/>
          <a:p>
            <a:r>
              <a:rPr lang="en-US" dirty="0"/>
              <a:t>Person-centered care (PCC) defined</a:t>
            </a:r>
            <a:endParaRPr lang="da-DK" dirty="0"/>
          </a:p>
        </p:txBody>
      </p:sp>
      <p:sp>
        <p:nvSpPr>
          <p:cNvPr id="6" name="Content Placeholder 2">
            <a:extLst>
              <a:ext uri="{FF2B5EF4-FFF2-40B4-BE49-F238E27FC236}">
                <a16:creationId xmlns:a16="http://schemas.microsoft.com/office/drawing/2014/main" id="{89D581D7-0520-4355-A575-435B655ACCF8}"/>
              </a:ext>
            </a:extLst>
          </p:cNvPr>
          <p:cNvSpPr>
            <a:spLocks noGrp="1"/>
          </p:cNvSpPr>
          <p:nvPr>
            <p:ph idx="1"/>
          </p:nvPr>
        </p:nvSpPr>
        <p:spPr>
          <a:xfrm>
            <a:off x="539749" y="1348033"/>
            <a:ext cx="7477816" cy="4675695"/>
          </a:xfrm>
        </p:spPr>
        <p:txBody>
          <a:bodyPr/>
          <a:lstStyle/>
          <a:p>
            <a:pPr marL="0" indent="0">
              <a:buNone/>
            </a:pPr>
            <a:r>
              <a:rPr lang="en-US" dirty="0"/>
              <a:t>There are many definitions of person-centered healthcare, which include many of the same core principles. </a:t>
            </a:r>
          </a:p>
          <a:p>
            <a:endParaRPr lang="en-US" dirty="0"/>
          </a:p>
          <a:p>
            <a:pPr lvl="3">
              <a:lnSpc>
                <a:spcPct val="100000"/>
              </a:lnSpc>
            </a:pPr>
            <a:r>
              <a:rPr lang="en-US" sz="1600" dirty="0"/>
              <a:t>The Person-Centered Hearing Network defines person-centered care as follows: </a:t>
            </a:r>
          </a:p>
          <a:p>
            <a:pPr lvl="4" indent="-180000">
              <a:lnSpc>
                <a:spcPct val="100000"/>
              </a:lnSpc>
              <a:buNone/>
            </a:pPr>
            <a:r>
              <a:rPr lang="en-US" sz="1600" dirty="0">
                <a:latin typeface="+mn-lt"/>
              </a:rPr>
              <a:t>Person-centered care (PCC) ensures that people are equal and active partners in the management of their hearing difficulties. Designed around the individual, PCC focuses on and is respectful of people’s needs and preferences, involves family and other communication partners, and includes shared decision-making and goal-setting.</a:t>
            </a:r>
            <a:endParaRPr lang="da-DK" sz="1600" dirty="0">
              <a:latin typeface="+mn-lt"/>
            </a:endParaRPr>
          </a:p>
          <a:p>
            <a:pPr marL="0" indent="0">
              <a:buNone/>
            </a:pPr>
            <a:endParaRPr lang="da-DK" dirty="0"/>
          </a:p>
        </p:txBody>
      </p:sp>
      <p:sp>
        <p:nvSpPr>
          <p:cNvPr id="4" name="Slide Number Placeholder 3">
            <a:extLst>
              <a:ext uri="{FF2B5EF4-FFF2-40B4-BE49-F238E27FC236}">
                <a16:creationId xmlns:a16="http://schemas.microsoft.com/office/drawing/2014/main" id="{7FDAF37A-164C-435C-A6AB-F66D05FF730A}"/>
              </a:ext>
            </a:extLst>
          </p:cNvPr>
          <p:cNvSpPr>
            <a:spLocks noGrp="1"/>
          </p:cNvSpPr>
          <p:nvPr>
            <p:ph type="sldNum" sz="quarter" idx="12"/>
          </p:nvPr>
        </p:nvSpPr>
        <p:spPr/>
        <p:txBody>
          <a:bodyPr/>
          <a:lstStyle/>
          <a:p>
            <a:r>
              <a:rPr lang="en-GB"/>
              <a:t>Slide </a:t>
            </a:r>
            <a:fld id="{23AA811B-2EBD-4900-905E-5BE206449611}" type="slidenum">
              <a:rPr lang="en-GB" smtClean="0"/>
              <a:pPr/>
              <a:t>6</a:t>
            </a:fld>
            <a:endParaRPr lang="en-GB" dirty="0"/>
          </a:p>
        </p:txBody>
      </p:sp>
    </p:spTree>
    <p:extLst>
      <p:ext uri="{BB962C8B-B14F-4D97-AF65-F5344CB8AC3E}">
        <p14:creationId xmlns:p14="http://schemas.microsoft.com/office/powerpoint/2010/main" val="274482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a:extLst>
              <a:ext uri="{FF2B5EF4-FFF2-40B4-BE49-F238E27FC236}">
                <a16:creationId xmlns:a16="http://schemas.microsoft.com/office/drawing/2014/main" id="{A5BA3CF0-47A7-4043-A111-59169F4CCB1D}"/>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p:blipFill>
        <p:spPr>
          <a:xfrm>
            <a:off x="6183313" y="9019"/>
            <a:ext cx="6005512" cy="6839962"/>
          </a:xfrm>
          <a:prstGeom prst="rect">
            <a:avLst/>
          </a:prstGeom>
        </p:spPr>
      </p:pic>
      <p:sp>
        <p:nvSpPr>
          <p:cNvPr id="5" name="Slide Number Placeholder 4">
            <a:extLst>
              <a:ext uri="{FF2B5EF4-FFF2-40B4-BE49-F238E27FC236}">
                <a16:creationId xmlns:a16="http://schemas.microsoft.com/office/drawing/2014/main" id="{A9D58FDE-7866-4179-9FD9-271AF4135AF4}"/>
              </a:ext>
            </a:extLst>
          </p:cNvPr>
          <p:cNvSpPr>
            <a:spLocks noGrp="1"/>
          </p:cNvSpPr>
          <p:nvPr>
            <p:ph type="sldNum" sz="quarter" idx="17"/>
          </p:nvPr>
        </p:nvSpPr>
        <p:spPr/>
        <p:txBody>
          <a:bodyPr/>
          <a:lstStyle/>
          <a:p>
            <a:r>
              <a:rPr lang="en-GB"/>
              <a:t>Slide </a:t>
            </a:r>
            <a:fld id="{23AA811B-2EBD-4900-905E-5BE206449611}" type="slidenum">
              <a:rPr lang="en-GB" smtClean="0"/>
              <a:pPr/>
              <a:t>7</a:t>
            </a:fld>
            <a:endParaRPr lang="en-GB" dirty="0"/>
          </a:p>
        </p:txBody>
      </p:sp>
      <p:sp>
        <p:nvSpPr>
          <p:cNvPr id="6" name="Title 1">
            <a:extLst>
              <a:ext uri="{FF2B5EF4-FFF2-40B4-BE49-F238E27FC236}">
                <a16:creationId xmlns:a16="http://schemas.microsoft.com/office/drawing/2014/main" id="{3C53B643-852E-4D68-8D27-43BDA828FCE8}"/>
              </a:ext>
            </a:extLst>
          </p:cNvPr>
          <p:cNvSpPr>
            <a:spLocks noGrp="1"/>
          </p:cNvSpPr>
          <p:nvPr>
            <p:ph type="title"/>
          </p:nvPr>
        </p:nvSpPr>
        <p:spPr>
          <a:xfrm>
            <a:off x="539750" y="539750"/>
            <a:ext cx="5011200" cy="808283"/>
          </a:xfrm>
        </p:spPr>
        <p:txBody>
          <a:bodyPr/>
          <a:lstStyle/>
          <a:p>
            <a:r>
              <a:rPr lang="en-US" dirty="0"/>
              <a:t>Person-centered care (PCC) defined</a:t>
            </a:r>
            <a:endParaRPr lang="da-DK" dirty="0"/>
          </a:p>
        </p:txBody>
      </p:sp>
      <p:sp>
        <p:nvSpPr>
          <p:cNvPr id="7" name="Content Placeholder 2">
            <a:extLst>
              <a:ext uri="{FF2B5EF4-FFF2-40B4-BE49-F238E27FC236}">
                <a16:creationId xmlns:a16="http://schemas.microsoft.com/office/drawing/2014/main" id="{0B7D8348-B936-43C0-BD89-D761D8EC7CAB}"/>
              </a:ext>
            </a:extLst>
          </p:cNvPr>
          <p:cNvSpPr>
            <a:spLocks noGrp="1"/>
          </p:cNvSpPr>
          <p:nvPr>
            <p:ph sz="quarter" idx="18"/>
          </p:nvPr>
        </p:nvSpPr>
        <p:spPr>
          <a:xfrm>
            <a:off x="539752" y="1348035"/>
            <a:ext cx="5110771" cy="4675692"/>
          </a:xfrm>
        </p:spPr>
        <p:txBody>
          <a:bodyPr/>
          <a:lstStyle/>
          <a:p>
            <a:r>
              <a:rPr lang="en-US" dirty="0"/>
              <a:t>Holistic approach to delivering care </a:t>
            </a:r>
          </a:p>
          <a:p>
            <a:pPr lvl="1"/>
            <a:r>
              <a:rPr lang="en-US" dirty="0"/>
              <a:t>Is respectful and individualized </a:t>
            </a:r>
          </a:p>
          <a:p>
            <a:pPr lvl="1"/>
            <a:r>
              <a:rPr lang="en-US" dirty="0"/>
              <a:t>Allows for negotiation of care </a:t>
            </a:r>
          </a:p>
          <a:p>
            <a:pPr lvl="1"/>
            <a:r>
              <a:rPr lang="en-US" dirty="0"/>
              <a:t>Offers choice </a:t>
            </a:r>
          </a:p>
          <a:p>
            <a:r>
              <a:rPr lang="en-US" dirty="0"/>
              <a:t>Based on therapeutic relationship with healthcare provider </a:t>
            </a:r>
          </a:p>
          <a:p>
            <a:pPr lvl="1"/>
            <a:r>
              <a:rPr lang="en-US" dirty="0"/>
              <a:t>Persons are empowered to be involved in health decisions (Morgan &amp; Yoder, 2012) </a:t>
            </a:r>
          </a:p>
          <a:p>
            <a:r>
              <a:rPr lang="en-US" dirty="0"/>
              <a:t>A “near synonym” with patient-centered care </a:t>
            </a:r>
            <a:br>
              <a:rPr lang="en-US" dirty="0"/>
            </a:br>
            <a:r>
              <a:rPr lang="en-US" dirty="0"/>
              <a:t>(Entwistle &amp; Watts, 2013)</a:t>
            </a:r>
            <a:endParaRPr lang="da-DK" dirty="0"/>
          </a:p>
        </p:txBody>
      </p:sp>
    </p:spTree>
    <p:extLst>
      <p:ext uri="{BB962C8B-B14F-4D97-AF65-F5344CB8AC3E}">
        <p14:creationId xmlns:p14="http://schemas.microsoft.com/office/powerpoint/2010/main" val="300498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55D7A4-B959-48BF-85DA-D14391A68C8F}"/>
              </a:ext>
            </a:extLst>
          </p:cNvPr>
          <p:cNvSpPr>
            <a:spLocks noGrp="1"/>
          </p:cNvSpPr>
          <p:nvPr>
            <p:ph type="title"/>
          </p:nvPr>
        </p:nvSpPr>
        <p:spPr>
          <a:xfrm>
            <a:off x="539750" y="539750"/>
            <a:ext cx="5011200" cy="808283"/>
          </a:xfrm>
        </p:spPr>
        <p:txBody>
          <a:bodyPr/>
          <a:lstStyle/>
          <a:p>
            <a:r>
              <a:rPr lang="en-US" dirty="0"/>
              <a:t>Patient-centered care (PCC) defined</a:t>
            </a:r>
            <a:endParaRPr lang="da-DK" dirty="0"/>
          </a:p>
        </p:txBody>
      </p:sp>
      <p:sp>
        <p:nvSpPr>
          <p:cNvPr id="7" name="Content Placeholder 2">
            <a:extLst>
              <a:ext uri="{FF2B5EF4-FFF2-40B4-BE49-F238E27FC236}">
                <a16:creationId xmlns:a16="http://schemas.microsoft.com/office/drawing/2014/main" id="{3E04F321-F735-4192-8283-FD5836256A21}"/>
              </a:ext>
            </a:extLst>
          </p:cNvPr>
          <p:cNvSpPr>
            <a:spLocks noGrp="1"/>
          </p:cNvSpPr>
          <p:nvPr>
            <p:ph sz="quarter" idx="18"/>
          </p:nvPr>
        </p:nvSpPr>
        <p:spPr>
          <a:xfrm>
            <a:off x="539752" y="1347789"/>
            <a:ext cx="5011195" cy="4675190"/>
          </a:xfrm>
        </p:spPr>
        <p:txBody>
          <a:bodyPr/>
          <a:lstStyle/>
          <a:p>
            <a:r>
              <a:rPr lang="en-US" dirty="0"/>
              <a:t>Institute of Medicine’s (2001) medical perspective: </a:t>
            </a:r>
          </a:p>
          <a:p>
            <a:pPr lvl="1"/>
            <a:r>
              <a:rPr lang="en-US" dirty="0"/>
              <a:t>Respectful care, responsive to individual patient preferences, needs, values </a:t>
            </a:r>
          </a:p>
          <a:p>
            <a:pPr lvl="1"/>
            <a:r>
              <a:rPr lang="en-US" dirty="0"/>
              <a:t>Ensuring that patient values guide all clinical decisions </a:t>
            </a:r>
          </a:p>
          <a:p>
            <a:r>
              <a:rPr lang="en-US" dirty="0"/>
              <a:t>Both philosophies include: </a:t>
            </a:r>
          </a:p>
          <a:p>
            <a:pPr lvl="1"/>
            <a:r>
              <a:rPr lang="en-US" dirty="0"/>
              <a:t>Exploring patient’s main reason for visit, concerns, need for information </a:t>
            </a:r>
          </a:p>
          <a:p>
            <a:pPr lvl="1"/>
            <a:r>
              <a:rPr lang="en-US" dirty="0"/>
              <a:t>Seeking to understand patient’s world (social, emotional lives, other issues) </a:t>
            </a:r>
          </a:p>
          <a:p>
            <a:pPr lvl="1"/>
            <a:r>
              <a:rPr lang="en-US" dirty="0"/>
              <a:t>Finding common ground, mutual understanding of managing problem (Langberg et al., 2019)</a:t>
            </a:r>
            <a:endParaRPr lang="da-DK" dirty="0"/>
          </a:p>
        </p:txBody>
      </p:sp>
      <p:pic>
        <p:nvPicPr>
          <p:cNvPr id="8" name="Picture Placeholder 10">
            <a:extLst>
              <a:ext uri="{FF2B5EF4-FFF2-40B4-BE49-F238E27FC236}">
                <a16:creationId xmlns:a16="http://schemas.microsoft.com/office/drawing/2014/main" id="{275B59BB-0F7E-4255-87AF-51E5FE3C2E44}"/>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p:blipFill>
        <p:spPr>
          <a:xfrm>
            <a:off x="6183313" y="9019"/>
            <a:ext cx="6005512" cy="6839962"/>
          </a:xfrm>
          <a:prstGeom prst="rect">
            <a:avLst/>
          </a:prstGeom>
        </p:spPr>
      </p:pic>
      <p:sp>
        <p:nvSpPr>
          <p:cNvPr id="5" name="Slide Number Placeholder 4">
            <a:extLst>
              <a:ext uri="{FF2B5EF4-FFF2-40B4-BE49-F238E27FC236}">
                <a16:creationId xmlns:a16="http://schemas.microsoft.com/office/drawing/2014/main" id="{8F9A9287-7EAB-4E39-B4A7-2F8252A668F0}"/>
              </a:ext>
            </a:extLst>
          </p:cNvPr>
          <p:cNvSpPr>
            <a:spLocks noGrp="1"/>
          </p:cNvSpPr>
          <p:nvPr>
            <p:ph type="sldNum" sz="quarter" idx="17"/>
          </p:nvPr>
        </p:nvSpPr>
        <p:spPr/>
        <p:txBody>
          <a:bodyPr/>
          <a:lstStyle/>
          <a:p>
            <a:r>
              <a:rPr lang="en-GB" dirty="0" err="1"/>
              <a:t>lide</a:t>
            </a:r>
            <a:r>
              <a:rPr lang="en-GB" dirty="0"/>
              <a:t> </a:t>
            </a:r>
            <a:fld id="{23AA811B-2EBD-4900-905E-5BE206449611}" type="slidenum">
              <a:rPr lang="en-GB" smtClean="0"/>
              <a:pPr/>
              <a:t>8</a:t>
            </a:fld>
            <a:endParaRPr lang="en-GB" dirty="0"/>
          </a:p>
        </p:txBody>
      </p:sp>
    </p:spTree>
    <p:extLst>
      <p:ext uri="{BB962C8B-B14F-4D97-AF65-F5344CB8AC3E}">
        <p14:creationId xmlns:p14="http://schemas.microsoft.com/office/powerpoint/2010/main" val="265376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0A1DDA-9CE7-4827-8849-9BBF67DB9B07}"/>
              </a:ext>
            </a:extLst>
          </p:cNvPr>
          <p:cNvSpPr>
            <a:spLocks noGrp="1"/>
          </p:cNvSpPr>
          <p:nvPr>
            <p:ph type="sldNum" sz="quarter" idx="17"/>
          </p:nvPr>
        </p:nvSpPr>
        <p:spPr/>
        <p:txBody>
          <a:bodyPr/>
          <a:lstStyle/>
          <a:p>
            <a:r>
              <a:rPr lang="en-GB"/>
              <a:t>Slide </a:t>
            </a:r>
            <a:fld id="{23AA811B-2EBD-4900-905E-5BE206449611}" type="slidenum">
              <a:rPr lang="en-GB" smtClean="0"/>
              <a:pPr/>
              <a:t>9</a:t>
            </a:fld>
            <a:endParaRPr lang="en-GB" dirty="0"/>
          </a:p>
        </p:txBody>
      </p:sp>
      <p:sp>
        <p:nvSpPr>
          <p:cNvPr id="52" name="Title 1">
            <a:extLst>
              <a:ext uri="{FF2B5EF4-FFF2-40B4-BE49-F238E27FC236}">
                <a16:creationId xmlns:a16="http://schemas.microsoft.com/office/drawing/2014/main" id="{9B742D8F-DFA8-483D-98AD-B48D22FAF6E1}"/>
              </a:ext>
            </a:extLst>
          </p:cNvPr>
          <p:cNvSpPr>
            <a:spLocks noGrp="1"/>
          </p:cNvSpPr>
          <p:nvPr>
            <p:ph type="title"/>
          </p:nvPr>
        </p:nvSpPr>
        <p:spPr>
          <a:xfrm>
            <a:off x="539749" y="539750"/>
            <a:ext cx="11107739" cy="808283"/>
          </a:xfrm>
        </p:spPr>
        <p:txBody>
          <a:bodyPr/>
          <a:lstStyle/>
          <a:p>
            <a:r>
              <a:rPr lang="en-US" dirty="0"/>
              <a:t>Shared goals for both PCC models</a:t>
            </a:r>
            <a:endParaRPr lang="da-DK" dirty="0"/>
          </a:p>
        </p:txBody>
      </p:sp>
      <p:sp>
        <p:nvSpPr>
          <p:cNvPr id="53" name="Content Placeholder 3">
            <a:extLst>
              <a:ext uri="{FF2B5EF4-FFF2-40B4-BE49-F238E27FC236}">
                <a16:creationId xmlns:a16="http://schemas.microsoft.com/office/drawing/2014/main" id="{4E5D76D1-EDCC-48F8-8005-F3C7C6E30FE1}"/>
              </a:ext>
            </a:extLst>
          </p:cNvPr>
          <p:cNvSpPr>
            <a:spLocks noGrp="1"/>
          </p:cNvSpPr>
          <p:nvPr>
            <p:ph sz="quarter" idx="18"/>
          </p:nvPr>
        </p:nvSpPr>
        <p:spPr>
          <a:xfrm>
            <a:off x="4439139" y="1351824"/>
            <a:ext cx="3313234" cy="4675692"/>
          </a:xfrm>
        </p:spPr>
        <p:txBody>
          <a:bodyPr/>
          <a:lstStyle/>
          <a:p>
            <a:r>
              <a:rPr lang="en-US" dirty="0"/>
              <a:t>To enhance health</a:t>
            </a:r>
          </a:p>
        </p:txBody>
      </p:sp>
      <p:sp>
        <p:nvSpPr>
          <p:cNvPr id="54" name="Content Placeholder 4">
            <a:extLst>
              <a:ext uri="{FF2B5EF4-FFF2-40B4-BE49-F238E27FC236}">
                <a16:creationId xmlns:a16="http://schemas.microsoft.com/office/drawing/2014/main" id="{E0D03EEA-866D-4803-BB71-D0738F4748CB}"/>
              </a:ext>
            </a:extLst>
          </p:cNvPr>
          <p:cNvSpPr>
            <a:spLocks noGrp="1"/>
          </p:cNvSpPr>
          <p:nvPr>
            <p:ph sz="quarter" idx="19"/>
          </p:nvPr>
        </p:nvSpPr>
        <p:spPr>
          <a:xfrm>
            <a:off x="8229600" y="1348035"/>
            <a:ext cx="3419755" cy="4675692"/>
          </a:xfrm>
        </p:spPr>
        <p:txBody>
          <a:bodyPr/>
          <a:lstStyle/>
          <a:p>
            <a:r>
              <a:rPr lang="en-US" dirty="0"/>
              <a:t>To enhance ongoing relationship between patient and health care provider</a:t>
            </a:r>
            <a:endParaRPr lang="da-DK" dirty="0"/>
          </a:p>
        </p:txBody>
      </p:sp>
      <p:sp>
        <p:nvSpPr>
          <p:cNvPr id="55" name="Content Placeholder 2">
            <a:extLst>
              <a:ext uri="{FF2B5EF4-FFF2-40B4-BE49-F238E27FC236}">
                <a16:creationId xmlns:a16="http://schemas.microsoft.com/office/drawing/2014/main" id="{F1E1990C-085C-41B9-B656-F0367B11AABD}"/>
              </a:ext>
            </a:extLst>
          </p:cNvPr>
          <p:cNvSpPr>
            <a:spLocks noGrp="1"/>
          </p:cNvSpPr>
          <p:nvPr>
            <p:ph sz="quarter" idx="20"/>
          </p:nvPr>
        </p:nvSpPr>
        <p:spPr>
          <a:xfrm>
            <a:off x="537887" y="1348035"/>
            <a:ext cx="3419755" cy="4675692"/>
          </a:xfrm>
        </p:spPr>
        <p:txBody>
          <a:bodyPr/>
          <a:lstStyle/>
          <a:p>
            <a:r>
              <a:rPr lang="en-US" dirty="0"/>
              <a:t>To treat “patients as persons” who have </a:t>
            </a:r>
          </a:p>
          <a:p>
            <a:pPr lvl="1"/>
            <a:r>
              <a:rPr lang="en-US" dirty="0"/>
              <a:t>Dignity </a:t>
            </a:r>
          </a:p>
          <a:p>
            <a:pPr lvl="1"/>
            <a:r>
              <a:rPr lang="en-US" dirty="0"/>
              <a:t>Rights </a:t>
            </a:r>
          </a:p>
          <a:p>
            <a:pPr lvl="1"/>
            <a:r>
              <a:rPr lang="en-US" dirty="0"/>
              <a:t>Autonomy </a:t>
            </a:r>
            <a:br>
              <a:rPr lang="en-US" dirty="0"/>
            </a:br>
            <a:r>
              <a:rPr lang="en-US" dirty="0"/>
              <a:t>(i.e., the capacity to decide for oneself)</a:t>
            </a:r>
            <a:endParaRPr lang="da-DK" dirty="0"/>
          </a:p>
        </p:txBody>
      </p:sp>
    </p:spTree>
    <p:extLst>
      <p:ext uri="{BB962C8B-B14F-4D97-AF65-F5344CB8AC3E}">
        <p14:creationId xmlns:p14="http://schemas.microsoft.com/office/powerpoint/2010/main" val="2854211268"/>
      </p:ext>
    </p:extLst>
  </p:cSld>
  <p:clrMapOvr>
    <a:masterClrMapping/>
  </p:clrMapOvr>
</p:sld>
</file>

<file path=ppt/theme/theme1.xml><?xml version="1.0" encoding="utf-8"?>
<a:theme xmlns:a="http://schemas.openxmlformats.org/drawingml/2006/main" name="Ida Institute PowerPoint skabelon">
  <a:themeElements>
    <a:clrScheme name="Ida Institute">
      <a:dk1>
        <a:srgbClr val="000000"/>
      </a:dk1>
      <a:lt1>
        <a:srgbClr val="FFFFFF"/>
      </a:lt1>
      <a:dk2>
        <a:srgbClr val="676696"/>
      </a:dk2>
      <a:lt2>
        <a:srgbClr val="D0D5E9"/>
      </a:lt2>
      <a:accent1>
        <a:srgbClr val="0099AC"/>
      </a:accent1>
      <a:accent2>
        <a:srgbClr val="E63E4D"/>
      </a:accent2>
      <a:accent3>
        <a:srgbClr val="F5A52B"/>
      </a:accent3>
      <a:accent4>
        <a:srgbClr val="B3E0E6"/>
      </a:accent4>
      <a:accent5>
        <a:srgbClr val="FAD8DB"/>
      </a:accent5>
      <a:accent6>
        <a:srgbClr val="FCE4C0"/>
      </a:accent6>
      <a:hlink>
        <a:srgbClr val="A1A19F"/>
      </a:hlink>
      <a:folHlink>
        <a:srgbClr val="A1A19F"/>
      </a:folHlink>
    </a:clrScheme>
    <a:fontScheme name="Ida Institute">
      <a:majorFont>
        <a:latin typeface="Montserrat Black"/>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olor has no name">
      <a:srgbClr val="0098AA"/>
    </a:custClr>
    <a:custClr name="Color has no name">
      <a:srgbClr val="FB1E2E"/>
    </a:custClr>
    <a:custClr name="Color has no name">
      <a:srgbClr val="F5A52B"/>
    </a:custClr>
    <a:custClr name="Color has no name">
      <a:srgbClr val="676696"/>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3E0E6"/>
    </a:custClr>
    <a:custClr name="Color has no name">
      <a:srgbClr val="FAD8DB"/>
    </a:custClr>
    <a:custClr name="Color has no name">
      <a:srgbClr val="FCE4C0"/>
    </a:custClr>
    <a:custClr name="Color has no name">
      <a:srgbClr val="D0D5E9"/>
    </a:custClr>
    <a:custClr name="Color has no name">
      <a:srgbClr val="A1A1A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E1F3F5"/>
    </a:custClr>
    <a:custClr name="Color has no name">
      <a:srgbClr val="FDEFF1"/>
    </a:custClr>
    <a:custClr name="Color has no name">
      <a:srgbClr val="FEF4E6"/>
    </a:custClr>
    <a:custClr name="Color has no name">
      <a:srgbClr val="ECEEF6"/>
    </a:custClr>
    <a:custClr name="Color has no name">
      <a:srgbClr val="E6E6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Ida Institute PowerPoint skabelon.potx" id="{57FD14BB-B418-4C09-A388-B274C6B2DA71}" vid="{00765418-BEE8-4D49-85C7-D16E191BE1A0}"/>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0098AA"/>
    </a:custClr>
    <a:custClr name="Color has no name">
      <a:srgbClr val="FB1E2E"/>
    </a:custClr>
    <a:custClr name="Color has no name">
      <a:srgbClr val="F5A52B"/>
    </a:custClr>
    <a:custClr name="Color has no name">
      <a:srgbClr val="676696"/>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3E0E6"/>
    </a:custClr>
    <a:custClr name="Color has no name">
      <a:srgbClr val="FAD8DB"/>
    </a:custClr>
    <a:custClr name="Color has no name">
      <a:srgbClr val="FCE4C0"/>
    </a:custClr>
    <a:custClr name="Color has no name">
      <a:srgbClr val="D0D5E9"/>
    </a:custClr>
    <a:custClr name="Color has no name">
      <a:srgbClr val="A1A1A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E1F3F5"/>
    </a:custClr>
    <a:custClr name="Color has no name">
      <a:srgbClr val="FDEFF1"/>
    </a:custClr>
    <a:custClr name="Color has no name">
      <a:srgbClr val="FEF4E6"/>
    </a:custClr>
    <a:custClr name="Color has no name">
      <a:srgbClr val="ECEEF6"/>
    </a:custClr>
    <a:custClr name="Color has no name">
      <a:srgbClr val="E6E6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0098AA"/>
    </a:custClr>
    <a:custClr name="Color has no name">
      <a:srgbClr val="FB1E2E"/>
    </a:custClr>
    <a:custClr name="Color has no name">
      <a:srgbClr val="F5A52B"/>
    </a:custClr>
    <a:custClr name="Color has no name">
      <a:srgbClr val="676696"/>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3E0E6"/>
    </a:custClr>
    <a:custClr name="Color has no name">
      <a:srgbClr val="FAD8DB"/>
    </a:custClr>
    <a:custClr name="Color has no name">
      <a:srgbClr val="FCE4C0"/>
    </a:custClr>
    <a:custClr name="Color has no name">
      <a:srgbClr val="D0D5E9"/>
    </a:custClr>
    <a:custClr name="Color has no name">
      <a:srgbClr val="A1A1A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E1F3F5"/>
    </a:custClr>
    <a:custClr name="Color has no name">
      <a:srgbClr val="FDEFF1"/>
    </a:custClr>
    <a:custClr name="Color has no name">
      <a:srgbClr val="FEF4E6"/>
    </a:custClr>
    <a:custClr name="Color has no name">
      <a:srgbClr val="ECEEF6"/>
    </a:custClr>
    <a:custClr name="Color has no name">
      <a:srgbClr val="E6E6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4940</Words>
  <Application>Microsoft Office PowerPoint</Application>
  <PresentationFormat>Widescreen</PresentationFormat>
  <Paragraphs>471</Paragraphs>
  <Slides>40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Montserrat Light</vt:lpstr>
      <vt:lpstr>Gotham A</vt:lpstr>
      <vt:lpstr>Arial</vt:lpstr>
      <vt:lpstr>Montserrat Bold</vt:lpstr>
      <vt:lpstr>Open Sans Light</vt:lpstr>
      <vt:lpstr>Montserrat Black</vt:lpstr>
      <vt:lpstr>Montserrat</vt:lpstr>
      <vt:lpstr>Ida Institute PowerPoint skabelon</vt:lpstr>
      <vt:lpstr>Extending Person-Centered  Care to Families and Children</vt:lpstr>
      <vt:lpstr>Learning objectives</vt:lpstr>
      <vt:lpstr>Our big questions</vt:lpstr>
      <vt:lpstr>01.</vt:lpstr>
      <vt:lpstr>Part 1: Models of care</vt:lpstr>
      <vt:lpstr>Person-centered care (PCC) defined</vt:lpstr>
      <vt:lpstr>Person-centered care (PCC) defined</vt:lpstr>
      <vt:lpstr>Patient-centered care (PCC) defined</vt:lpstr>
      <vt:lpstr>Shared goals for both PCC models</vt:lpstr>
      <vt:lpstr>Person/patient-centered care: Historical roots</vt:lpstr>
      <vt:lpstr>PCC: Core principles (person and patient)</vt:lpstr>
      <vt:lpstr>Family-centered care (FCC) defined</vt:lpstr>
      <vt:lpstr>FCC: Historical roots</vt:lpstr>
      <vt:lpstr>PowerPoint Presentation</vt:lpstr>
      <vt:lpstr>Note this oversight</vt:lpstr>
      <vt:lpstr>Attempts to actively include child:</vt:lpstr>
      <vt:lpstr>Child-centered care (CCC)</vt:lpstr>
      <vt:lpstr>To be person-centered with children</vt:lpstr>
      <vt:lpstr>CCC: Core principles</vt:lpstr>
      <vt:lpstr>PowerPoint Presentation</vt:lpstr>
      <vt:lpstr>PowerPoint Presentation</vt:lpstr>
      <vt:lpstr>Application to learning objective #5</vt:lpstr>
      <vt:lpstr>In summary</vt:lpstr>
      <vt:lpstr>Key strengths and challenges in FCC and CCC</vt:lpstr>
      <vt:lpstr>Applying “centeredness” to pediatric hearing care</vt:lpstr>
      <vt:lpstr>PowerPoint Presentation</vt:lpstr>
      <vt:lpstr>PowerPoint Presentation</vt:lpstr>
      <vt:lpstr>Pair and share</vt:lpstr>
      <vt:lpstr>02.</vt:lpstr>
      <vt:lpstr>Part 2: How to enhance each model of care</vt:lpstr>
      <vt:lpstr>Ida Institute resources</vt:lpstr>
      <vt:lpstr>Growing Up with Hearing Loss</vt:lpstr>
      <vt:lpstr>My World</vt:lpstr>
      <vt:lpstr>Living Well for Teens</vt:lpstr>
      <vt:lpstr>Telecare for Teens and Tweens</vt:lpstr>
      <vt:lpstr>My Hearing Explained for Children</vt:lpstr>
      <vt:lpstr>My Turn to Talk for Parents</vt:lpstr>
      <vt:lpstr>Homework: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Person-Centered  Care to Families and Children</dc:title>
  <dc:creator>Mihael Sandro (MISD)</dc:creator>
  <cp:lastModifiedBy>Mihael Sandro (MISD)</cp:lastModifiedBy>
  <cp:revision>9</cp:revision>
  <dcterms:created xsi:type="dcterms:W3CDTF">2020-10-15T18:23:22Z</dcterms:created>
  <dcterms:modified xsi:type="dcterms:W3CDTF">2020-10-19T08:15:12Z</dcterms:modified>
</cp:coreProperties>
</file>