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handoutMasterIdLst>
    <p:handoutMasterId r:id="rId27"/>
  </p:handoutMasterIdLst>
  <p:sldIdLst>
    <p:sldId id="256" r:id="rId2"/>
    <p:sldId id="293" r:id="rId3"/>
    <p:sldId id="294" r:id="rId4"/>
    <p:sldId id="295" r:id="rId5"/>
    <p:sldId id="376" r:id="rId6"/>
    <p:sldId id="377" r:id="rId7"/>
    <p:sldId id="296" r:id="rId8"/>
    <p:sldId id="378" r:id="rId9"/>
    <p:sldId id="379" r:id="rId10"/>
    <p:sldId id="380" r:id="rId11"/>
    <p:sldId id="381" r:id="rId12"/>
    <p:sldId id="382" r:id="rId13"/>
    <p:sldId id="383" r:id="rId14"/>
    <p:sldId id="384" r:id="rId15"/>
    <p:sldId id="385" r:id="rId16"/>
    <p:sldId id="386" r:id="rId17"/>
    <p:sldId id="387" r:id="rId18"/>
    <p:sldId id="388" r:id="rId19"/>
    <p:sldId id="389" r:id="rId20"/>
    <p:sldId id="390" r:id="rId21"/>
    <p:sldId id="391" r:id="rId22"/>
    <p:sldId id="392" r:id="rId23"/>
    <p:sldId id="332" r:id="rId24"/>
    <p:sldId id="333" r:id="rId25"/>
  </p:sldIdLst>
  <p:sldSz cx="12192000" cy="6858000"/>
  <p:notesSz cx="6858000" cy="9144000"/>
  <p:embeddedFontLst>
    <p:embeddedFont>
      <p:font typeface="Montserrat" panose="02000505000000020004" pitchFamily="2" charset="0"/>
      <p:regular r:id="rId28"/>
      <p:bold r:id="rId29"/>
      <p:italic r:id="rId30"/>
      <p:boldItalic r:id="rId31"/>
    </p:embeddedFont>
    <p:embeddedFont>
      <p:font typeface="Montserrat Black" panose="020B0604020202020204" charset="0"/>
      <p:bold r:id="rId32"/>
      <p:italic r:id="rId33"/>
      <p:boldItalic r:id="rId34"/>
    </p:embeddedFont>
    <p:embeddedFont>
      <p:font typeface="Montserrat Light" panose="020B0604020202020204" charset="0"/>
      <p:regular r:id="rId35"/>
      <p:italic r:id="rId36"/>
    </p:embeddedFont>
    <p:embeddedFont>
      <p:font typeface="Montserrat SemiBold" panose="020B0604020202020204" charset="0"/>
      <p:regular r:id="rId37"/>
      <p:bold r:id="rId38"/>
      <p:italic r:id="rId39"/>
      <p:boldItalic r:id="rId40"/>
    </p:embeddedFont>
    <p:embeddedFont>
      <p:font typeface="Open Sans Light" panose="020B0604020202020204"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anette Blom (JBLO)" initials="JB(" lastIdx="1" clrIdx="0">
    <p:extLst>
      <p:ext uri="{19B8F6BF-5375-455C-9EA6-DF929625EA0E}">
        <p15:presenceInfo xmlns:p15="http://schemas.microsoft.com/office/powerpoint/2012/main" userId="S::jblo@idainstitute.dk::abae4959-480c-43c7-b5bb-497a25c19d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73678" autoAdjust="0"/>
  </p:normalViewPr>
  <p:slideViewPr>
    <p:cSldViewPr snapToGrid="0" showGuides="1">
      <p:cViewPr varScale="1">
        <p:scale>
          <a:sx n="84" d="100"/>
          <a:sy n="84" d="100"/>
        </p:scale>
        <p:origin x="1482" y="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67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8382C0-1D05-4229-918E-CDD7B7E48B4A}" type="slidenum">
              <a:rPr lang="en-GB" smtClean="0"/>
              <a:t>‹#›</a:t>
            </a:fld>
            <a:endParaRPr lang="en-GB"/>
          </a:p>
        </p:txBody>
      </p:sp>
      <p:sp>
        <p:nvSpPr>
          <p:cNvPr id="8" name="Date Placeholder 7"/>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6AEEE-E778-402E-8B8F-9A98AED26EB8}" type="datetimeFigureOut">
              <a:rPr lang="en-GB" smtClean="0"/>
              <a:t>07/04/2021</a:t>
            </a:fld>
            <a:endParaRPr lang="en-GB"/>
          </a:p>
        </p:txBody>
      </p:sp>
      <p:sp>
        <p:nvSpPr>
          <p:cNvPr id="9" name="Header Placeholder 8"/>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Notes Placeholder 7"/>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Date Placeholder 8"/>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000"/>
            </a:lvl1pPr>
          </a:lstStyle>
          <a:p>
            <a:fld id="{1386E511-D742-4EFE-90B5-C9FC42762E0F}" type="datetimeFigureOut">
              <a:rPr lang="en-GB" smtClean="0"/>
              <a:pPr/>
              <a:t>07/04/2021</a:t>
            </a:fld>
            <a:endParaRPr lang="en-GB"/>
          </a:p>
        </p:txBody>
      </p:sp>
      <p:sp>
        <p:nvSpPr>
          <p:cNvPr id="10" name="Slide Number Placeholder 9"/>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000"/>
            </a:lvl1pPr>
          </a:lstStyle>
          <a:p>
            <a:fld id="{A16CFAD1-D197-4A88-B173-A6412E995EE5}" type="slidenum">
              <a:rPr lang="en-GB" smtClean="0"/>
              <a:pPr/>
              <a:t>‹#›</a:t>
            </a:fld>
            <a:endParaRPr lang="en-GB"/>
          </a:p>
        </p:txBody>
      </p:sp>
      <p:sp>
        <p:nvSpPr>
          <p:cNvPr id="11" name="Footer Placeholder 10"/>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000"/>
            </a:lvl1pPr>
          </a:lstStyle>
          <a:p>
            <a:endParaRPr lang="en-GB"/>
          </a:p>
        </p:txBody>
      </p:sp>
      <p:sp>
        <p:nvSpPr>
          <p:cNvPr id="12" name="Slide Image Placeholder 11"/>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13" name="Header Placeholder 12"/>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000"/>
            </a:lvl1pPr>
          </a:lstStyle>
          <a:p>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helping professions can be quite stressful, even when workers are not first-responders in actual acute disaster situations. There are high rates of burnout and turnover by clinicians working in more typical scenarios - outpatient and inpatient environments and community health agencies. </a:t>
            </a:r>
          </a:p>
          <a:p>
            <a:endParaRPr lang="en-AU" dirty="0"/>
          </a:p>
          <a:p>
            <a:r>
              <a:rPr lang="en-AU" dirty="0"/>
              <a:t>In the same way, hearing healthcare providers are exposed to the very difficult stories and circumstances of some of their clients. As stated in previous lectures, vicarious trauma, or the exposure to the trauma experiences of others, is an occupational challenge in certain cases. People exposed to the suffering of others may change, they may develop PTSD-like symptoms or become more afraid, cynical, or withdrawn OR they may also be more grateful for what they have and appreciative of the resilience of those that they help. </a:t>
            </a:r>
          </a:p>
          <a:p>
            <a:endParaRPr lang="en-AU" dirty="0"/>
          </a:p>
          <a:p>
            <a:r>
              <a:rPr lang="en-AU" dirty="0"/>
              <a:t>In order to increase the possibility of creating more resilience and gratitude in clinicians, it is important to have a conversation, and more information on the concept and practice of debriefing. </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a:t>
            </a:fld>
            <a:endParaRPr lang="en-GB"/>
          </a:p>
        </p:txBody>
      </p:sp>
    </p:spTree>
    <p:extLst>
      <p:ext uri="{BB962C8B-B14F-4D97-AF65-F5344CB8AC3E}">
        <p14:creationId xmlns:p14="http://schemas.microsoft.com/office/powerpoint/2010/main" val="1700269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Activity 2 to be conducted prior to this slide.</a:t>
            </a:r>
          </a:p>
          <a:p>
            <a:endParaRPr lang="en-US" noProof="0" dirty="0"/>
          </a:p>
          <a:p>
            <a:r>
              <a:rPr lang="en-US" noProof="0" dirty="0"/>
              <a:t>To summarize: </a:t>
            </a:r>
          </a:p>
          <a:p>
            <a:endParaRPr lang="en-US" noProof="0" dirty="0"/>
          </a:p>
          <a:p>
            <a:pPr marL="171450" indent="-171450">
              <a:buFont typeface="Arial" panose="020B0604020202020204" pitchFamily="34" charset="0"/>
              <a:buChar char="•"/>
            </a:pPr>
            <a:r>
              <a:rPr lang="en-US" noProof="0" dirty="0"/>
              <a:t>The guidance and oversight by a more experienced clinician is a process of personal and professional development, to support the welfare and safety of clients</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Every supervisory relationship is unique and is often evaluative nature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Conflict is often a natural occurrence and could be centered around role ambiguity (when someone is both your manager and your team member): expectations of what the session is about (feedback, encouragement, performance management, discipline).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It is governed by informed consent with rights and responsibilities for all parties, and a clear stipulation of the limits of confidentiality</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In cases of shallow / inadequate supervision, usually attributed to inadequate time spent may lead to a mis-conceptualization of the case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The success of supervision is often related to the personality match between supervisor and supervisee</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A poor match can result in defensiveness by the supervisee that could risk withholding NB client information, thereby jeopardizing client safety</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Good supervisors are open to conflict and interpersonal processing, and believe conflict to be developmental</a:t>
            </a:r>
          </a:p>
          <a:p>
            <a:pPr marL="171450" indent="-171450">
              <a:buFont typeface="Arial" panose="020B0604020202020204" pitchFamily="34" charset="0"/>
              <a:buChar char="•"/>
            </a:pPr>
            <a:endParaRPr lang="en-US" noProof="0" dirty="0"/>
          </a:p>
          <a:p>
            <a:pPr marL="171450" indent="-171450">
              <a:buFont typeface="Arial" panose="020B0604020202020204" pitchFamily="34" charset="0"/>
              <a:buChar char="•"/>
            </a:pPr>
            <a:r>
              <a:rPr lang="en-US" noProof="0" dirty="0"/>
              <a:t>The following is critically important: role clarification, clear delineation of activities, theoretical orientation of the supervisor: often more relevant in psychology or education but could have impact in hearing healthcare (e.g., person-centered or disease-centered)</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a:p>
        </p:txBody>
      </p:sp>
    </p:spTree>
    <p:extLst>
      <p:ext uri="{BB962C8B-B14F-4D97-AF65-F5344CB8AC3E}">
        <p14:creationId xmlns:p14="http://schemas.microsoft.com/office/powerpoint/2010/main" val="32603661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Debriefing is an information-sharing and event-processing session conducted as a conversation between a clinician and a peer/ manager.</a:t>
            </a:r>
          </a:p>
          <a:p>
            <a:endParaRPr lang="en-US" noProof="0" dirty="0"/>
          </a:p>
          <a:p>
            <a:r>
              <a:rPr lang="en-US" noProof="0" dirty="0"/>
              <a:t>Debriefing requires a two-way communication process and is different from supervision as it is not just feedback on performance but a communication process that draws out performance explanations and enables clinicians to develop strategies to support future performance and wellbeing. </a:t>
            </a:r>
          </a:p>
          <a:p>
            <a:endParaRPr lang="en-US" noProof="0" dirty="0"/>
          </a:p>
          <a:p>
            <a:r>
              <a:rPr lang="en-US" noProof="0" dirty="0"/>
              <a:t>It is an effective strategy to incorporate and include self-care and relational aspects in a deliberate way. An important aspect of debriefing is that the listener will assess the need for individuals who might benefit from further individual counseling and will make recommendations for individual follow-up.</a:t>
            </a:r>
          </a:p>
          <a:p>
            <a:endParaRPr lang="en-US" noProof="0" dirty="0"/>
          </a:p>
          <a:p>
            <a:r>
              <a:rPr lang="en-US" noProof="0" dirty="0"/>
              <a:t>If there was a specific, triggering event, debriefing could be used to discuss reactions to a specific event, and this occurs soon after the event. </a:t>
            </a:r>
          </a:p>
          <a:p>
            <a:endParaRPr lang="en-US" noProof="0" dirty="0"/>
          </a:p>
          <a:p>
            <a:r>
              <a:rPr lang="en-US" noProof="0" dirty="0"/>
              <a:t>If some time elapses between a difficult encounter and the opportunity to debrief, a clinician may be experiencing some symptoms which could be addressed in debriefing. If needed, a referral to professional counseling or support could be initiated at any stage of the process. </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11</a:t>
            </a:fld>
            <a:endParaRPr lang="en-GB"/>
          </a:p>
        </p:txBody>
      </p:sp>
    </p:spTree>
    <p:extLst>
      <p:ext uri="{BB962C8B-B14F-4D97-AF65-F5344CB8AC3E}">
        <p14:creationId xmlns:p14="http://schemas.microsoft.com/office/powerpoint/2010/main" val="4371168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are some major differences between informal and formal debriefing. Formal debriefing has its origins in critical incident debriefing (see next slide) and has many names (e.g., psychological debriefing, stress management).</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a:p>
        </p:txBody>
      </p:sp>
    </p:spTree>
    <p:extLst>
      <p:ext uri="{BB962C8B-B14F-4D97-AF65-F5344CB8AC3E}">
        <p14:creationId xmlns:p14="http://schemas.microsoft.com/office/powerpoint/2010/main" val="613117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organizations have established formal debriefing processes to deal with critical incidents. It occurs around 3-7 days after a critical incident and may be managed in a group (for example with first responders). It is a structured conversation where trained staff help workers to explore and understand:</a:t>
            </a:r>
          </a:p>
          <a:p>
            <a:endParaRPr lang="en-GB" dirty="0"/>
          </a:p>
          <a:p>
            <a:pPr marL="171450" indent="-171450">
              <a:buFont typeface="Arial" panose="020B0604020202020204" pitchFamily="34" charset="0"/>
              <a:buChar char="•"/>
            </a:pPr>
            <a:r>
              <a:rPr lang="en-GB" dirty="0"/>
              <a:t>The sequence of events</a:t>
            </a:r>
          </a:p>
          <a:p>
            <a:pPr marL="171450" indent="-171450">
              <a:buFont typeface="Arial" panose="020B0604020202020204" pitchFamily="34" charset="0"/>
              <a:buChar char="•"/>
            </a:pPr>
            <a:r>
              <a:rPr lang="en-GB" dirty="0"/>
              <a:t>The causes and consequences</a:t>
            </a:r>
          </a:p>
          <a:p>
            <a:pPr marL="171450" indent="-171450">
              <a:buFont typeface="Arial" panose="020B0604020202020204" pitchFamily="34" charset="0"/>
              <a:buChar char="•"/>
            </a:pPr>
            <a:r>
              <a:rPr lang="en-GB" dirty="0"/>
              <a:t>The perceptions around the experience</a:t>
            </a:r>
          </a:p>
          <a:p>
            <a:pPr marL="171450" indent="-171450">
              <a:buFont typeface="Arial" panose="020B0604020202020204" pitchFamily="34" charset="0"/>
              <a:buChar char="•"/>
            </a:pPr>
            <a:r>
              <a:rPr lang="en-GB" dirty="0"/>
              <a:t>Triggering memories triggered by the incident</a:t>
            </a:r>
          </a:p>
          <a:p>
            <a:pPr marL="171450" indent="-171450">
              <a:buFont typeface="Arial" panose="020B0604020202020204" pitchFamily="34" charset="0"/>
              <a:buChar char="•"/>
            </a:pPr>
            <a:r>
              <a:rPr lang="en-GB" dirty="0"/>
              <a:t>Typical expected reactions to critical incidents</a:t>
            </a:r>
          </a:p>
          <a:p>
            <a:pPr marL="171450" indent="-171450">
              <a:buFont typeface="Arial" panose="020B0604020202020204" pitchFamily="34" charset="0"/>
              <a:buChar char="•"/>
            </a:pPr>
            <a:r>
              <a:rPr lang="en-GB" dirty="0"/>
              <a:t>Recommendations of specific methods to manage emotional responses resulting from a critical incident</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13</a:t>
            </a:fld>
            <a:endParaRPr lang="en-GB"/>
          </a:p>
        </p:txBody>
      </p:sp>
    </p:spTree>
    <p:extLst>
      <p:ext uri="{BB962C8B-B14F-4D97-AF65-F5344CB8AC3E}">
        <p14:creationId xmlns:p14="http://schemas.microsoft.com/office/powerpoint/2010/main" val="4824590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While formal debriefing is an essential part of many workplaces, many of our clinical triggers do not rise to the level of formal debriefing. </a:t>
            </a:r>
          </a:p>
          <a:p>
            <a:endParaRPr lang="en-GB" dirty="0"/>
          </a:p>
          <a:p>
            <a:r>
              <a:rPr lang="en-GB" dirty="0"/>
              <a:t>In cases where an organization-specific formal debriefing for clinical work exists, the challenge persists: often when debriefing is offered in a structured way, scheduling may cause a delay between the trigger and the eventual conversation. A month, or even a few days, may feel like a lifetime away if very stressed. </a:t>
            </a:r>
          </a:p>
          <a:p>
            <a:endParaRPr lang="en-GB" dirty="0"/>
          </a:p>
          <a:p>
            <a:r>
              <a:rPr lang="en-GB" dirty="0"/>
              <a:t>Imagine you were verbally abused by a client, who threatens to sue you for incompetence, and you are only able to process that exchange in 10 days, leaving you with time to stew and worry. </a:t>
            </a:r>
          </a:p>
          <a:p>
            <a:endParaRPr lang="en-GB" dirty="0"/>
          </a:p>
          <a:p>
            <a:r>
              <a:rPr lang="en-GB" dirty="0"/>
              <a:t>It is very natural for clinicians to bypass or embellish the formal process by grabbing their nearest trusted colleague and debriefing informally with them. </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14</a:t>
            </a:fld>
            <a:endParaRPr lang="en-GB"/>
          </a:p>
        </p:txBody>
      </p:sp>
    </p:spTree>
    <p:extLst>
      <p:ext uri="{BB962C8B-B14F-4D97-AF65-F5344CB8AC3E}">
        <p14:creationId xmlns:p14="http://schemas.microsoft.com/office/powerpoint/2010/main" val="3101884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15</a:t>
            </a:fld>
            <a:endParaRPr lang="en-GB"/>
          </a:p>
        </p:txBody>
      </p:sp>
    </p:spTree>
    <p:extLst>
      <p:ext uri="{BB962C8B-B14F-4D97-AF65-F5344CB8AC3E}">
        <p14:creationId xmlns:p14="http://schemas.microsoft.com/office/powerpoint/2010/main" val="32934012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16</a:t>
            </a:fld>
            <a:endParaRPr lang="en-GB"/>
          </a:p>
        </p:txBody>
      </p:sp>
    </p:spTree>
    <p:extLst>
      <p:ext uri="{BB962C8B-B14F-4D97-AF65-F5344CB8AC3E}">
        <p14:creationId xmlns:p14="http://schemas.microsoft.com/office/powerpoint/2010/main" val="3353456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3:</a:t>
            </a:r>
          </a:p>
          <a:p>
            <a:endParaRPr lang="en-GB" dirty="0"/>
          </a:p>
          <a:p>
            <a:r>
              <a:rPr lang="en-GB" dirty="0"/>
              <a:t>In order to know when to debrief, it is often helpful to have a better understanding of yourself. </a:t>
            </a:r>
          </a:p>
          <a:p>
            <a:endParaRPr lang="en-GB" dirty="0"/>
          </a:p>
          <a:p>
            <a:r>
              <a:rPr lang="en-GB" dirty="0"/>
              <a:t>Complete the 16 personalities test: https://www.16personalities.com/free-personality-test. This could be completed prior to the lecture or during contact time. </a:t>
            </a:r>
          </a:p>
          <a:p>
            <a:endParaRPr lang="en-GB" dirty="0"/>
          </a:p>
          <a:p>
            <a:r>
              <a:rPr lang="en-GB" dirty="0"/>
              <a:t>Participants should then group themselves into the 4 broader categories:</a:t>
            </a:r>
          </a:p>
          <a:p>
            <a:endParaRPr lang="en-GB" dirty="0"/>
          </a:p>
          <a:p>
            <a:r>
              <a:rPr lang="en-GB" dirty="0"/>
              <a:t>Analysts, diplomats, sentinels and explorers. </a:t>
            </a:r>
          </a:p>
          <a:p>
            <a:endParaRPr lang="en-GB" dirty="0"/>
          </a:p>
          <a:p>
            <a:r>
              <a:rPr lang="en-GB" dirty="0"/>
              <a:t>In the four groups, discuss the following questions:</a:t>
            </a:r>
          </a:p>
          <a:p>
            <a:endParaRPr lang="en-GB" dirty="0"/>
          </a:p>
          <a:p>
            <a:pPr marL="171450" indent="-171450">
              <a:buFont typeface="Arial" panose="020B0604020202020204" pitchFamily="34" charset="0"/>
              <a:buChar char="•"/>
            </a:pPr>
            <a:r>
              <a:rPr lang="en-GB" dirty="0"/>
              <a:t>For me, what is the best way to approach learning new things?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For me, what is the best way to manage sudden changes?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For me, what is the best way to approach learning from a difficult experience in the clinical setting? </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Based on the test results and this discussion, when do I need to consider debriefing, or having a debriefing conversation with my supervisor. (Hint: read the section on strengths and particularly weaknesses) </a:t>
            </a:r>
            <a:br>
              <a:rPr lang="en-GB" dirty="0"/>
            </a:br>
            <a:br>
              <a:rPr lang="en-GB" dirty="0"/>
            </a:br>
            <a:r>
              <a:rPr lang="en-GB" dirty="0"/>
              <a:t>E.g. if one of the weaknesses listed is too sensitive (and you agree with this), you could speculate that this weakness may impact on clinical practice in the following way: I may take client frustration or lack of commitment too personally. This could result in me trying too hard – risk for compassion fatigue.</a:t>
            </a:r>
            <a:br>
              <a:rPr lang="en-GB" dirty="0"/>
            </a:br>
            <a:br>
              <a:rPr lang="en-GB" dirty="0"/>
            </a:br>
            <a:r>
              <a:rPr lang="en-GB" dirty="0"/>
              <a:t>Or</a:t>
            </a:r>
            <a:br>
              <a:rPr lang="en-GB" dirty="0"/>
            </a:br>
            <a:br>
              <a:rPr lang="en-GB" dirty="0"/>
            </a:br>
            <a:r>
              <a:rPr lang="en-GB" dirty="0"/>
              <a:t>This could result in me disengaging from the client, becoming more cynical, dreading seeing them and creating opportunities for mistakes.</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17</a:t>
            </a:fld>
            <a:endParaRPr lang="en-GB"/>
          </a:p>
        </p:txBody>
      </p:sp>
    </p:spTree>
    <p:extLst>
      <p:ext uri="{BB962C8B-B14F-4D97-AF65-F5344CB8AC3E}">
        <p14:creationId xmlns:p14="http://schemas.microsoft.com/office/powerpoint/2010/main" val="255665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be fooled when clinicians state that they’ve heard it all – and that they are desensitized to it – the data on compassion fatigue and vicarious trauma say otherwise!</a:t>
            </a:r>
          </a:p>
          <a:p>
            <a:endParaRPr lang="en-GB" dirty="0"/>
          </a:p>
          <a:p>
            <a:r>
              <a:rPr lang="en-GB" dirty="0"/>
              <a:t>Activity 4: </a:t>
            </a:r>
            <a:br>
              <a:rPr lang="en-GB" dirty="0"/>
            </a:br>
            <a:br>
              <a:rPr lang="en-GB" dirty="0"/>
            </a:br>
            <a:r>
              <a:rPr lang="en-GB" dirty="0"/>
              <a:t>Take stock</a:t>
            </a:r>
          </a:p>
          <a:p>
            <a:r>
              <a:rPr lang="en-GB" dirty="0"/>
              <a:t>Print out a blank workweek page and ask participants to note all the ways in which they formally and informally debriefed or discussed cases, or where they would have benefitted from formally or informally debriefing.</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18</a:t>
            </a:fld>
            <a:endParaRPr lang="en-GB"/>
          </a:p>
        </p:txBody>
      </p:sp>
    </p:spTree>
    <p:extLst>
      <p:ext uri="{BB962C8B-B14F-4D97-AF65-F5344CB8AC3E}">
        <p14:creationId xmlns:p14="http://schemas.microsoft.com/office/powerpoint/2010/main" val="3147281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do we debrief? How do you know that you would benefit from debriefing from hearing and seeing difficult things?</a:t>
            </a:r>
          </a:p>
          <a:p>
            <a:endParaRPr lang="en-GB" dirty="0"/>
          </a:p>
          <a:p>
            <a:r>
              <a:rPr lang="en-GB" dirty="0"/>
              <a:t>Again, we need to focus on several aspects in ourselves: by recognizing early warning signs, by accessing organizational support, and by working preventatively in promoting and establishing a more consistent debriefing practice. </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19</a:t>
            </a:fld>
            <a:endParaRPr lang="en-GB"/>
          </a:p>
        </p:txBody>
      </p:sp>
    </p:spTree>
    <p:extLst>
      <p:ext uri="{BB962C8B-B14F-4D97-AF65-F5344CB8AC3E}">
        <p14:creationId xmlns:p14="http://schemas.microsoft.com/office/powerpoint/2010/main" val="28180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lecture, we will explore why, when, and how to use debriefing as a protective strategy against vicarious trauma and compassion fatigue. The aim is to provide participants with a foundation from where they can develop and expand their debriefing requirements. It is also important to note that debriefing is one aspect of an overall wellbeing strategy (remember the wellness wheels, and the balancing of work and home life, etc). This information should be used WITH our ability to make our empathy more conscious (see the science of empathy lectures) and not to replace it in any way. </a:t>
            </a:r>
          </a:p>
          <a:p>
            <a:endParaRPr lang="en-AU"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a:t>
            </a:fld>
            <a:endParaRPr lang="en-GB"/>
          </a:p>
        </p:txBody>
      </p:sp>
    </p:spTree>
    <p:extLst>
      <p:ext uri="{BB962C8B-B14F-4D97-AF65-F5344CB8AC3E}">
        <p14:creationId xmlns:p14="http://schemas.microsoft.com/office/powerpoint/2010/main" val="3620537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Professor Kim Etherington noted the following as warning signs that a clinician may benefit from engaging in a debriefing conversation: </a:t>
            </a:r>
          </a:p>
          <a:p>
            <a:endParaRPr lang="en-GB" dirty="0"/>
          </a:p>
          <a:p>
            <a:pPr marL="171450" indent="-171450">
              <a:buFont typeface="Arial" panose="020B0604020202020204" pitchFamily="34" charset="0"/>
              <a:buChar char="•"/>
            </a:pPr>
            <a:r>
              <a:rPr lang="en-US" noProof="0" dirty="0"/>
              <a:t>Changes in behavior with client</a:t>
            </a:r>
          </a:p>
          <a:p>
            <a:pPr marL="171450" indent="-171450">
              <a:buFont typeface="Arial" panose="020B0604020202020204" pitchFamily="34" charset="0"/>
              <a:buChar char="•"/>
            </a:pPr>
            <a:r>
              <a:rPr lang="en-US" noProof="0" dirty="0"/>
              <a:t>Changes in reaction to client</a:t>
            </a:r>
          </a:p>
          <a:p>
            <a:pPr marL="171450" indent="-171450">
              <a:buFont typeface="Arial" panose="020B0604020202020204" pitchFamily="34" charset="0"/>
              <a:buChar char="•"/>
            </a:pPr>
            <a:r>
              <a:rPr lang="en-US" noProof="0" dirty="0"/>
              <a:t>Intrusion of client stories in clinician’s lives</a:t>
            </a:r>
          </a:p>
          <a:p>
            <a:pPr marL="171450" indent="-171450">
              <a:buFont typeface="Arial" panose="020B0604020202020204" pitchFamily="34" charset="0"/>
              <a:buChar char="•"/>
            </a:pPr>
            <a:r>
              <a:rPr lang="en-US" noProof="0" dirty="0"/>
              <a:t>Signs of burnout</a:t>
            </a:r>
          </a:p>
          <a:p>
            <a:pPr marL="171450" indent="-171450">
              <a:buFont typeface="Arial" panose="020B0604020202020204" pitchFamily="34" charset="0"/>
              <a:buChar char="•"/>
            </a:pPr>
            <a:r>
              <a:rPr lang="en-US" noProof="0" dirty="0"/>
              <a:t>Feelings of being overwhelmed</a:t>
            </a:r>
          </a:p>
          <a:p>
            <a:pPr marL="171450" indent="-171450">
              <a:buFont typeface="Arial" panose="020B0604020202020204" pitchFamily="34" charset="0"/>
              <a:buChar char="•"/>
            </a:pPr>
            <a:r>
              <a:rPr lang="en-US" noProof="0" dirty="0"/>
              <a:t>Signs of withdrawal </a:t>
            </a:r>
          </a:p>
          <a:p>
            <a:pPr marL="171450" indent="-171450">
              <a:buFont typeface="Arial" panose="020B0604020202020204" pitchFamily="34" charset="0"/>
              <a:buChar char="•"/>
            </a:pPr>
            <a:r>
              <a:rPr lang="en-US" noProof="0" dirty="0"/>
              <a:t>Inability to engage in self-care</a:t>
            </a:r>
          </a:p>
          <a:p>
            <a:endParaRPr lang="en-GB" dirty="0"/>
          </a:p>
          <a:p>
            <a:endParaRPr lang="en-GB" dirty="0"/>
          </a:p>
          <a:p>
            <a:endParaRPr lang="en-GB"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20</a:t>
            </a:fld>
            <a:endParaRPr lang="en-GB"/>
          </a:p>
        </p:txBody>
      </p:sp>
    </p:spTree>
    <p:extLst>
      <p:ext uri="{BB962C8B-B14F-4D97-AF65-F5344CB8AC3E}">
        <p14:creationId xmlns:p14="http://schemas.microsoft.com/office/powerpoint/2010/main" val="1706796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multimethod study focused on therapists’ stress and coping in their work with trauma survivors, Killian (2008) conducted semi-structured interviews with 20 clinicians. Interview data demonstrated that therapists detect job stress through bodily symptoms, mood changes, sleep disturbances, becoming easily distracted, and increased difficulty concentrating. </a:t>
            </a:r>
          </a:p>
          <a:p>
            <a:endParaRPr lang="en-GB" dirty="0"/>
          </a:p>
          <a:p>
            <a:r>
              <a:rPr lang="en-GB" dirty="0"/>
              <a:t>They also mentioned that one of the most effective self-care strategies was processing with peers/supervisor, alongside spirituality, exercise, and spending time with family. This study found that helping professionals should maintain social support, and this might take the form of sustaining an active social network and perhaps processing or debriefing with especially tough cases. </a:t>
            </a:r>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21</a:t>
            </a:fld>
            <a:endParaRPr lang="en-GB"/>
          </a:p>
        </p:txBody>
      </p:sp>
    </p:spTree>
    <p:extLst>
      <p:ext uri="{BB962C8B-B14F-4D97-AF65-F5344CB8AC3E}">
        <p14:creationId xmlns:p14="http://schemas.microsoft.com/office/powerpoint/2010/main" val="41742621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22</a:t>
            </a:fld>
            <a:endParaRPr lang="en-GB"/>
          </a:p>
        </p:txBody>
      </p:sp>
    </p:spTree>
    <p:extLst>
      <p:ext uri="{BB962C8B-B14F-4D97-AF65-F5344CB8AC3E}">
        <p14:creationId xmlns:p14="http://schemas.microsoft.com/office/powerpoint/2010/main" val="175576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24</a:t>
            </a:fld>
            <a:endParaRPr lang="en-GB"/>
          </a:p>
        </p:txBody>
      </p:sp>
    </p:spTree>
    <p:extLst>
      <p:ext uri="{BB962C8B-B14F-4D97-AF65-F5344CB8AC3E}">
        <p14:creationId xmlns:p14="http://schemas.microsoft.com/office/powerpoint/2010/main" val="902332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familiar with the differences between formal and informal debriefing, and how and why you should always obtain consent before debriefing with a colleague. </a:t>
            </a:r>
          </a:p>
          <a:p>
            <a:endParaRPr lang="en-US"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3</a:t>
            </a:fld>
            <a:endParaRPr lang="en-GB"/>
          </a:p>
        </p:txBody>
      </p:sp>
    </p:spTree>
    <p:extLst>
      <p:ext uri="{BB962C8B-B14F-4D97-AF65-F5344CB8AC3E}">
        <p14:creationId xmlns:p14="http://schemas.microsoft.com/office/powerpoint/2010/main" val="2099645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concepts we will master in this lecture are: </a:t>
            </a:r>
          </a:p>
          <a:p>
            <a:endParaRPr lang="en-AU" dirty="0"/>
          </a:p>
          <a:p>
            <a:pPr marL="171450" indent="-171450">
              <a:buFont typeface="Arial" panose="020B0604020202020204" pitchFamily="34" charset="0"/>
              <a:buChar char="•"/>
            </a:pPr>
            <a:r>
              <a:rPr lang="en-AU" dirty="0"/>
              <a:t>Informal debriefing</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Formal debriefing</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Limited-impact disclosure</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Vicarious trauma in the context of unconsented debriefing</a:t>
            </a:r>
          </a:p>
          <a:p>
            <a:endParaRPr lang="en-AU" dirty="0"/>
          </a:p>
          <a:p>
            <a:endParaRPr lang="en-AU" dirty="0"/>
          </a:p>
          <a:p>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4</a:t>
            </a:fld>
            <a:endParaRPr lang="en-GB"/>
          </a:p>
        </p:txBody>
      </p:sp>
    </p:spTree>
    <p:extLst>
      <p:ext uri="{BB962C8B-B14F-4D97-AF65-F5344CB8AC3E}">
        <p14:creationId xmlns:p14="http://schemas.microsoft.com/office/powerpoint/2010/main" val="89503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 starting point, it is often useful to review the domains of clinical work: </a:t>
            </a:r>
          </a:p>
          <a:p>
            <a:r>
              <a:rPr lang="en-GB" dirty="0"/>
              <a:t>We have the WORK of the hearing health professional and this could include the detection, diagnosis, prescription, treatment, rehabilitation of hearing- and hearing-related communication restrictions. These are knowledge and skill tools of the trade. </a:t>
            </a:r>
          </a:p>
          <a:p>
            <a:endParaRPr lang="en-GB" dirty="0"/>
          </a:p>
          <a:p>
            <a:r>
              <a:rPr lang="en-GB" dirty="0"/>
              <a:t>The second domain deals with the RELATIONSHIPS at work: with our clients, families, significant others, and also our colleagues, managers, and the larger public. </a:t>
            </a:r>
          </a:p>
          <a:p>
            <a:endParaRPr lang="en-GB" dirty="0"/>
          </a:p>
          <a:p>
            <a:r>
              <a:rPr lang="en-GB" dirty="0"/>
              <a:t>Thirdly, we have the SELF or the ME who does the WORK and maintains the RELATIONSHIPS at work.</a:t>
            </a:r>
          </a:p>
          <a:p>
            <a:endParaRPr lang="en-GB" dirty="0"/>
          </a:p>
          <a:p>
            <a:r>
              <a:rPr lang="en-GB" dirty="0"/>
              <a:t>Let’s review the level of attention given to each of the three domains. Rate it as follows: in your professional education, how much attention has been given to:</a:t>
            </a:r>
          </a:p>
          <a:p>
            <a:endParaRPr lang="en-GB" dirty="0"/>
          </a:p>
          <a:p>
            <a:r>
              <a:rPr lang="en-GB" dirty="0"/>
              <a:t>The work (0- 3), relationship (0-3) and self-care (0-3).</a:t>
            </a:r>
          </a:p>
          <a:p>
            <a:endParaRPr lang="en-GB" dirty="0"/>
          </a:p>
          <a:p>
            <a:r>
              <a:rPr lang="en-GB" dirty="0"/>
              <a:t>0: no attention</a:t>
            </a:r>
          </a:p>
          <a:p>
            <a:r>
              <a:rPr lang="en-GB" dirty="0"/>
              <a:t>1: some attention</a:t>
            </a:r>
          </a:p>
          <a:p>
            <a:r>
              <a:rPr lang="en-GB" dirty="0"/>
              <a:t>2. fair attention</a:t>
            </a:r>
          </a:p>
          <a:p>
            <a:r>
              <a:rPr lang="en-GB" dirty="0"/>
              <a:t>3. Majority of attention</a:t>
            </a:r>
          </a:p>
          <a:p>
            <a:endParaRPr lang="en-GB" dirty="0"/>
          </a:p>
          <a:p>
            <a:r>
              <a:rPr lang="en-GB" dirty="0"/>
              <a:t>Further, if you review the three domains, are they present and defined in your scope of practice, formally captured in your training (exams, courses, certifications), supported by endorsed professional development activities, and do they have clearly described next steps of attainment (entry intermediate advanced), and regular mentoring?</a:t>
            </a:r>
          </a:p>
          <a:p>
            <a:endParaRPr lang="en-GB" dirty="0"/>
          </a:p>
          <a:p>
            <a:r>
              <a:rPr lang="en-GB" dirty="0"/>
              <a:t>Most of us will acknowledge that there is significantly more attention paid to the WORK, followed by building RELATIONSHIPS and very little attention to the SELF. It is assumed that clinicians are able to take care of themselves, and partly assumed that they have the skills to build and maintain successful relationships. </a:t>
            </a:r>
          </a:p>
          <a:p>
            <a:endParaRPr lang="en-GB" dirty="0"/>
          </a:p>
          <a:p>
            <a:endParaRPr lang="en-GB" dirty="0"/>
          </a:p>
          <a:p>
            <a:endParaRPr lang="en-GB"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a:p>
        </p:txBody>
      </p:sp>
    </p:spTree>
    <p:extLst>
      <p:ext uri="{BB962C8B-B14F-4D97-AF65-F5344CB8AC3E}">
        <p14:creationId xmlns:p14="http://schemas.microsoft.com/office/powerpoint/2010/main" val="3694229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well-established practices in the WORK domain, and it is usually through formal supervision. </a:t>
            </a:r>
          </a:p>
          <a:p>
            <a:endParaRPr lang="en-GB" dirty="0"/>
          </a:p>
          <a:p>
            <a:r>
              <a:rPr lang="en-GB" dirty="0"/>
              <a:t>We often develop and expand our RELATIONAL work through supervision but also through written formal, and informal reflective practice.</a:t>
            </a:r>
          </a:p>
          <a:p>
            <a:endParaRPr lang="en-GB" dirty="0"/>
          </a:p>
          <a:p>
            <a:r>
              <a:rPr lang="en-GB" dirty="0"/>
              <a:t>How do we support CLINICIAN care? In many cases, it falls under supervision, or even reflective practice, but here a debriefing practice where clinicians are able to safely explore any and all aspects of a difficult encounter that lingers with them, would be beneficial. </a:t>
            </a:r>
          </a:p>
          <a:p>
            <a:endParaRPr lang="en-GB" dirty="0"/>
          </a:p>
          <a:p>
            <a:r>
              <a:rPr lang="en-GB" dirty="0"/>
              <a:t>Activity 1:</a:t>
            </a:r>
          </a:p>
          <a:p>
            <a:endParaRPr lang="en-GB" dirty="0"/>
          </a:p>
          <a:p>
            <a:r>
              <a:rPr lang="en-GB" dirty="0"/>
              <a:t>Discuss which strategy would best suit the following clinical scenario: supervision, reflective writing or debriefing.</a:t>
            </a:r>
          </a:p>
          <a:p>
            <a:endParaRPr lang="en-GB" dirty="0"/>
          </a:p>
          <a:p>
            <a:pPr marL="171450" indent="-171450">
              <a:buFont typeface="Arial" panose="020B0604020202020204" pitchFamily="34" charset="0"/>
              <a:buChar char="•"/>
            </a:pPr>
            <a:r>
              <a:rPr lang="en-GB" dirty="0"/>
              <a:t>You incorrectly place the headphones during a hearing assessment. (Supervision)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You forget to ask key questions during a case history with a family. (Supervision, reflective practice)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You encounter a client with Kabuki syndrome, and you have no idea what it is. (Reflection)</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Your client is angered by the slowness of your assessment. (Supervision, reflective practice)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Because your previous client was so angered by the perceived slowness of your assessment, you find yourself with sweaty palms and panic when you have to assess your next session. (Debriefing)</a:t>
            </a:r>
          </a:p>
          <a:p>
            <a:pPr marL="171450" indent="-171450">
              <a:buFont typeface="Arial" panose="020B0604020202020204" pitchFamily="34" charset="0"/>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a:p>
        </p:txBody>
      </p:sp>
    </p:spTree>
    <p:extLst>
      <p:ext uri="{BB962C8B-B14F-4D97-AF65-F5344CB8AC3E}">
        <p14:creationId xmlns:p14="http://schemas.microsoft.com/office/powerpoint/2010/main" val="2626759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Reactions and responses to vicarious trauma differ from clinician to clinician and from time to time. Every clinician brings their own set of vulnerabilities and strengths to their work. Factors that may make providers more vulnerable to this occupational risk include: prior traumatic experiences; substance use or mental illness; social isolation; difficulty expressing feelings; lack of experience, preparation, orientation, training, and supervision in the work; frequency and intensity of exposure to trauma; and lack of an effective and supportive process for discussing the traumatic exposures.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When clinicians hear and see difficult things in the course of their work, the most normal reaction in the world is to want to debrief with someone, to alleviate a little bit of the burden there are carrying. It is healthy to turn to others for support and validation.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But: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Debriefing is poorly defined (and often confused with supervision)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timing of when, and why someone would benefit from debriefing is unclear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The format, duration and permissions required are unclear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In reality, many clinicians don’t debrief, or if they do, they don’t always obtain permission from a colleague before debriefing all over them. Are we sharing graphic, unnecessary details of a case with a colleague? Can you still properly debrief if you don't give all the graphic details of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need for a gentle, effective strategy to support compassion satisfaction while gently preventing your colleagues form telling you too much is possible and will be addressed in the following lecture. </a:t>
            </a:r>
          </a:p>
        </p:txBody>
      </p:sp>
      <p:sp>
        <p:nvSpPr>
          <p:cNvPr id="4" name="Slide Number Placeholder 3"/>
          <p:cNvSpPr>
            <a:spLocks noGrp="1"/>
          </p:cNvSpPr>
          <p:nvPr>
            <p:ph type="sldNum" sz="quarter" idx="5"/>
          </p:nvPr>
        </p:nvSpPr>
        <p:spPr/>
        <p:txBody>
          <a:bodyPr/>
          <a:lstStyle/>
          <a:p>
            <a:fld id="{A16CFAD1-D197-4A88-B173-A6412E995EE5}" type="slidenum">
              <a:rPr lang="en-GB" smtClean="0"/>
              <a:pPr/>
              <a:t>7</a:t>
            </a:fld>
            <a:endParaRPr lang="en-GB"/>
          </a:p>
        </p:txBody>
      </p:sp>
    </p:spTree>
    <p:extLst>
      <p:ext uri="{BB962C8B-B14F-4D97-AF65-F5344CB8AC3E}">
        <p14:creationId xmlns:p14="http://schemas.microsoft.com/office/powerpoint/2010/main" val="3219167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As stated before, most current experience with processing clinical work is through supervision by a senior clinician, clinical educator, or manager.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Supervision supports a student and new graduate’s linear progression from novice to beginner and then to independent practitioner.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dirty="0"/>
              <a:t>But debriefing doesn’t occur deliberately.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8</a:t>
            </a:fld>
            <a:endParaRPr lang="en-GB"/>
          </a:p>
        </p:txBody>
      </p:sp>
    </p:spTree>
    <p:extLst>
      <p:ext uri="{BB962C8B-B14F-4D97-AF65-F5344CB8AC3E}">
        <p14:creationId xmlns:p14="http://schemas.microsoft.com/office/powerpoint/2010/main" val="2311584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Activity 2:</a:t>
            </a:r>
          </a:p>
          <a:p>
            <a:endParaRPr lang="en-GB" dirty="0"/>
          </a:p>
          <a:p>
            <a:r>
              <a:rPr lang="en-GB" dirty="0"/>
              <a:t>Often, people draw a blank when asked that they want. As far as supervision and debriefing goes, it is a good idea for everyone in the relationship to know what it is you like them to provide. </a:t>
            </a:r>
          </a:p>
          <a:p>
            <a:endParaRPr lang="en-GB" dirty="0"/>
          </a:p>
          <a:p>
            <a:r>
              <a:rPr lang="en-GB" dirty="0"/>
              <a:t>Let’s start with the supervisory relationship. Think about the following two questions:</a:t>
            </a:r>
          </a:p>
          <a:p>
            <a:endParaRPr lang="en-GB" dirty="0"/>
          </a:p>
          <a:p>
            <a:pPr marL="171450" indent="-171450">
              <a:buFont typeface="Arial" panose="020B0604020202020204" pitchFamily="34" charset="0"/>
              <a:buChar char="•"/>
            </a:pPr>
            <a:r>
              <a:rPr lang="en-GB" dirty="0"/>
              <a:t>As a supervisee, what skills and qualities would you like your supervisor to have?</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As a supervisor, what skills and qualities would you like to see in the people you supervise?</a:t>
            </a:r>
          </a:p>
          <a:p>
            <a:endParaRPr lang="en-GB" dirty="0"/>
          </a:p>
          <a:p>
            <a:r>
              <a:rPr lang="en-GB" dirty="0"/>
              <a:t>Draw three columns on a white board, and have participants list desirable skills, qualities and attitudes under each column (see slide.)</a:t>
            </a:r>
          </a:p>
          <a:p>
            <a:endParaRPr lang="en-GB" dirty="0"/>
          </a:p>
          <a:p>
            <a:endParaRPr lang="en-GB" dirty="0"/>
          </a:p>
          <a:p>
            <a:endParaRPr lang="en-GB" dirty="0"/>
          </a:p>
          <a:p>
            <a:endParaRPr lang="en-DK"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9</a:t>
            </a:fld>
            <a:endParaRPr lang="en-GB"/>
          </a:p>
        </p:txBody>
      </p:sp>
    </p:spTree>
    <p:extLst>
      <p:ext uri="{BB962C8B-B14F-4D97-AF65-F5344CB8AC3E}">
        <p14:creationId xmlns:p14="http://schemas.microsoft.com/office/powerpoint/2010/main" val="97716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7DD1A64A-FC27-491D-9270-6EFCD3086CF2}"/>
              </a:ext>
            </a:extLst>
          </p:cNvPr>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rgbClr val="FDEFF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pic>
        <p:nvPicPr>
          <p:cNvPr id="12" name="Logo">
            <a:extLst>
              <a:ext uri="{FF2B5EF4-FFF2-40B4-BE49-F238E27FC236}">
                <a16:creationId xmlns:a16="http://schemas.microsoft.com/office/drawing/2014/main" id="{1219E046-1DD0-4BD5-9E5E-690EE0F6BF0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pic>
        <p:nvPicPr>
          <p:cNvPr id="17" name="Graphic 16">
            <a:extLst>
              <a:ext uri="{FF2B5EF4-FFF2-40B4-BE49-F238E27FC236}">
                <a16:creationId xmlns:a16="http://schemas.microsoft.com/office/drawing/2014/main" id="{DBFA9BE2-E792-48ED-B3AC-DB3D8622A457}"/>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8821563" y="3291840"/>
            <a:ext cx="2970388" cy="857249"/>
          </a:xfrm>
          <a:prstGeom prst="rect">
            <a:avLst/>
          </a:prstGeom>
        </p:spPr>
      </p:pic>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6156"/>
            <a:ext cx="2633271" cy="254231"/>
          </a:xfrm>
        </p:spPr>
        <p:txBody>
          <a:bodyPr/>
          <a:lstStyle>
            <a:lvl1pPr>
              <a:defRPr sz="1600">
                <a:solidFill>
                  <a:srgbClr val="FDEFF1"/>
                </a:solidFill>
                <a:latin typeface="+mn-lt"/>
              </a:defRPr>
            </a:lvl1pPr>
          </a:lstStyle>
          <a:p>
            <a:fld id="{C712A4FC-6687-4637-812F-645219C7D6EE}" type="datetime4">
              <a:rPr lang="en-GB" smtClean="0"/>
              <a:pPr/>
              <a:t>07 April 2021</a:t>
            </a:fld>
            <a:endParaRPr lang="en-GB" dirty="0"/>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70691292"/>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icture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50" y="539750"/>
            <a:ext cx="5011200"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50" y="1347788"/>
            <a:ext cx="50112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186215" y="0"/>
            <a:ext cx="6005785"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094924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B">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FF2D849-9805-4804-BD6E-FB011C37DA60}"/>
              </a:ext>
            </a:extLst>
          </p:cNvPr>
          <p:cNvSpPr/>
          <p:nvPr userDrawn="1"/>
        </p:nvSpPr>
        <p:spPr>
          <a:xfrm>
            <a:off x="-1" y="-1"/>
            <a:ext cx="6186216" cy="6857999"/>
          </a:xfrm>
          <a:prstGeom prst="rect">
            <a:avLst/>
          </a:prstGeom>
          <a:solidFill>
            <a:srgbClr val="E1F3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39749" y="539750"/>
            <a:ext cx="5011200" cy="808283"/>
          </a:xfrm>
        </p:spPr>
        <p:txBody>
          <a:bodyPr/>
          <a:lstStyle/>
          <a:p>
            <a:r>
              <a:rPr lang="en-GB" noProof="0" dirty="0"/>
              <a:t>Click to add title</a:t>
            </a:r>
          </a:p>
        </p:txBody>
      </p:sp>
      <p:sp>
        <p:nvSpPr>
          <p:cNvPr id="3" name="Content Placeholder 2"/>
          <p:cNvSpPr>
            <a:spLocks noGrp="1"/>
          </p:cNvSpPr>
          <p:nvPr>
            <p:ph idx="1" hasCustomPrompt="1"/>
          </p:nvPr>
        </p:nvSpPr>
        <p:spPr>
          <a:xfrm>
            <a:off x="539748" y="1348033"/>
            <a:ext cx="5011200" cy="4675695"/>
          </a:xfrm>
        </p:spPr>
        <p:txBody>
          <a:bodyPr/>
          <a:lstStyle>
            <a:lvl1pPr>
              <a:defRPr>
                <a:solidFill>
                  <a:schemeClr val="accent2"/>
                </a:solidFill>
              </a:defRPr>
            </a:lvl1pPr>
            <a:lvl2pPr>
              <a:defRPr>
                <a:solidFill>
                  <a:schemeClr val="accent2"/>
                </a:solidFill>
              </a:defRPr>
            </a:lvl2pPr>
            <a:lvl3pPr>
              <a:buClr>
                <a:schemeClr val="accent2"/>
              </a:buClr>
              <a:defRPr>
                <a:solidFill>
                  <a:schemeClr val="accent2"/>
                </a:solidFill>
              </a:defRPr>
            </a:lvl3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186215" y="0"/>
            <a:ext cx="6005785"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pic>
        <p:nvPicPr>
          <p:cNvPr id="16" name="Logo">
            <a:extLst>
              <a:ext uri="{FF2B5EF4-FFF2-40B4-BE49-F238E27FC236}">
                <a16:creationId xmlns:a16="http://schemas.microsoft.com/office/drawing/2014/main" id="{4152C62B-3DC4-43F1-A49B-CC952F4AE8C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50" y="6348347"/>
            <a:ext cx="1501123" cy="183254"/>
          </a:xfrm>
          <a:prstGeom prst="rect">
            <a:avLst/>
          </a:prstGeom>
        </p:spPr>
      </p:pic>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397906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ictures">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E2C943-1F13-41FE-B384-CDDC5B81D86C}"/>
              </a:ext>
            </a:extLst>
          </p:cNvPr>
          <p:cNvSpPr>
            <a:spLocks noGrp="1"/>
          </p:cNvSpPr>
          <p:nvPr>
            <p:ph type="title"/>
          </p:nvPr>
        </p:nvSpPr>
        <p:spPr/>
        <p:txBody>
          <a:bodyPr/>
          <a:lstStyle/>
          <a:p>
            <a:r>
              <a:rPr lang="en-US"/>
              <a:t>Click to edit Master title style</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538163" y="1347788"/>
            <a:ext cx="5464175" cy="198062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9" name="Text Placeholder 8">
            <a:extLst>
              <a:ext uri="{FF2B5EF4-FFF2-40B4-BE49-F238E27FC236}">
                <a16:creationId xmlns:a16="http://schemas.microsoft.com/office/drawing/2014/main" id="{23A92EA1-0462-48C7-8A93-F1C9FE68C701}"/>
              </a:ext>
            </a:extLst>
          </p:cNvPr>
          <p:cNvSpPr>
            <a:spLocks noGrp="1"/>
          </p:cNvSpPr>
          <p:nvPr>
            <p:ph type="body" sz="quarter" idx="18"/>
          </p:nvPr>
        </p:nvSpPr>
        <p:spPr>
          <a:xfrm>
            <a:off x="539750" y="3584779"/>
            <a:ext cx="5462588" cy="243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a:extLst>
              <a:ext uri="{FF2B5EF4-FFF2-40B4-BE49-F238E27FC236}">
                <a16:creationId xmlns:a16="http://schemas.microsoft.com/office/drawing/2014/main" id="{6685C5A7-BA9F-4BA8-86AB-20EBF42621BD}"/>
              </a:ext>
            </a:extLst>
          </p:cNvPr>
          <p:cNvSpPr>
            <a:spLocks noGrp="1"/>
          </p:cNvSpPr>
          <p:nvPr>
            <p:ph type="pic" sz="quarter" idx="19" hasCustomPrompt="1"/>
          </p:nvPr>
        </p:nvSpPr>
        <p:spPr>
          <a:xfrm>
            <a:off x="6183313" y="1347788"/>
            <a:ext cx="5464175" cy="198062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6" name="Text Placeholder 8">
            <a:extLst>
              <a:ext uri="{FF2B5EF4-FFF2-40B4-BE49-F238E27FC236}">
                <a16:creationId xmlns:a16="http://schemas.microsoft.com/office/drawing/2014/main" id="{3EF5A9AD-10F2-4A65-BE52-C2ED427D2456}"/>
              </a:ext>
            </a:extLst>
          </p:cNvPr>
          <p:cNvSpPr>
            <a:spLocks noGrp="1"/>
          </p:cNvSpPr>
          <p:nvPr>
            <p:ph type="body" sz="quarter" idx="20"/>
          </p:nvPr>
        </p:nvSpPr>
        <p:spPr>
          <a:xfrm>
            <a:off x="6184900" y="3584779"/>
            <a:ext cx="5462588" cy="2438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2337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7343775"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50" y="1347788"/>
            <a:ext cx="35814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7">
            <a:extLst>
              <a:ext uri="{FF2B5EF4-FFF2-40B4-BE49-F238E27FC236}">
                <a16:creationId xmlns:a16="http://schemas.microsoft.com/office/drawing/2014/main" id="{4EECF1DC-B22D-4B2D-933C-EB0522BA2B1A}"/>
              </a:ext>
            </a:extLst>
          </p:cNvPr>
          <p:cNvSpPr>
            <a:spLocks noGrp="1"/>
          </p:cNvSpPr>
          <p:nvPr>
            <p:ph sz="quarter" idx="19"/>
          </p:nvPr>
        </p:nvSpPr>
        <p:spPr>
          <a:xfrm>
            <a:off x="4305300" y="1347788"/>
            <a:ext cx="35814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8064500" y="0"/>
            <a:ext cx="4124598" cy="6857998"/>
          </a:xfrm>
          <a:solidFill>
            <a:schemeClr val="bg1">
              <a:lumMod val="95000"/>
            </a:schemeClr>
          </a:solidFill>
        </p:spPr>
        <p:txBody>
          <a:bodyPr tIns="648000" anchor="ctr" anchorCtr="0"/>
          <a:lstStyle>
            <a:lvl1pPr marL="0" indent="0" algn="ctr">
              <a:buNone/>
              <a:defRPr sz="1600"/>
            </a:lvl1pPr>
          </a:lstStyle>
          <a:p>
            <a:r>
              <a:rPr lang="en-GB" noProof="0" dirty="0"/>
              <a:t>Click to add picture</a:t>
            </a:r>
          </a:p>
        </p:txBody>
      </p: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628582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sp>
        <p:nvSpPr>
          <p:cNvPr id="8" name="Content Placeholder 7">
            <a:extLst>
              <a:ext uri="{FF2B5EF4-FFF2-40B4-BE49-F238E27FC236}">
                <a16:creationId xmlns:a16="http://schemas.microsoft.com/office/drawing/2014/main" id="{A8609C5D-16B8-4D77-9AAC-55BF6023120F}"/>
              </a:ext>
            </a:extLst>
          </p:cNvPr>
          <p:cNvSpPr>
            <a:spLocks noGrp="1"/>
          </p:cNvSpPr>
          <p:nvPr>
            <p:ph sz="quarter" idx="18"/>
          </p:nvPr>
        </p:nvSpPr>
        <p:spPr>
          <a:xfrm>
            <a:off x="539749" y="1347788"/>
            <a:ext cx="3513851"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Content Placeholder 7">
            <a:extLst>
              <a:ext uri="{FF2B5EF4-FFF2-40B4-BE49-F238E27FC236}">
                <a16:creationId xmlns:a16="http://schemas.microsoft.com/office/drawing/2014/main" id="{4EECF1DC-B22D-4B2D-933C-EB0522BA2B1A}"/>
              </a:ext>
            </a:extLst>
          </p:cNvPr>
          <p:cNvSpPr>
            <a:spLocks noGrp="1"/>
          </p:cNvSpPr>
          <p:nvPr>
            <p:ph sz="quarter" idx="19"/>
          </p:nvPr>
        </p:nvSpPr>
        <p:spPr>
          <a:xfrm>
            <a:off x="4366800" y="1347788"/>
            <a:ext cx="3441600"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7">
            <a:extLst>
              <a:ext uri="{FF2B5EF4-FFF2-40B4-BE49-F238E27FC236}">
                <a16:creationId xmlns:a16="http://schemas.microsoft.com/office/drawing/2014/main" id="{B1823281-F809-4EE4-945F-017EEE865830}"/>
              </a:ext>
            </a:extLst>
          </p:cNvPr>
          <p:cNvSpPr>
            <a:spLocks noGrp="1"/>
          </p:cNvSpPr>
          <p:nvPr>
            <p:ph sz="quarter" idx="20"/>
          </p:nvPr>
        </p:nvSpPr>
        <p:spPr>
          <a:xfrm>
            <a:off x="8146800" y="1347788"/>
            <a:ext cx="3500687" cy="4675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2000"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345"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102191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logo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sp>
        <p:nvSpPr>
          <p:cNvPr id="15" name="Content Placeholder 1">
            <a:extLst>
              <a:ext uri="{FF2B5EF4-FFF2-40B4-BE49-F238E27FC236}">
                <a16:creationId xmlns:a16="http://schemas.microsoft.com/office/drawing/2014/main" id="{0FD59CF5-E5AD-41DF-9CC9-D7730FA270BC}"/>
              </a:ext>
            </a:extLst>
          </p:cNvPr>
          <p:cNvSpPr>
            <a:spLocks noGrp="1"/>
          </p:cNvSpPr>
          <p:nvPr>
            <p:ph sz="quarter" idx="18"/>
          </p:nvPr>
        </p:nvSpPr>
        <p:spPr>
          <a:xfrm>
            <a:off x="539749" y="1347789"/>
            <a:ext cx="3511771"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Content Placeholder 2">
            <a:extLst>
              <a:ext uri="{FF2B5EF4-FFF2-40B4-BE49-F238E27FC236}">
                <a16:creationId xmlns:a16="http://schemas.microsoft.com/office/drawing/2014/main" id="{0B3D5DF1-AD6C-4090-822A-390AE8F635CC}"/>
              </a:ext>
            </a:extLst>
          </p:cNvPr>
          <p:cNvSpPr>
            <a:spLocks noGrp="1"/>
          </p:cNvSpPr>
          <p:nvPr>
            <p:ph sz="quarter" idx="19"/>
          </p:nvPr>
        </p:nvSpPr>
        <p:spPr>
          <a:xfrm>
            <a:off x="4366666" y="1347789"/>
            <a:ext cx="3441600"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3">
            <a:extLst>
              <a:ext uri="{FF2B5EF4-FFF2-40B4-BE49-F238E27FC236}">
                <a16:creationId xmlns:a16="http://schemas.microsoft.com/office/drawing/2014/main" id="{47212A3C-ABC8-4EEA-8224-410FBB9739E9}"/>
              </a:ext>
            </a:extLst>
          </p:cNvPr>
          <p:cNvSpPr>
            <a:spLocks noGrp="1"/>
          </p:cNvSpPr>
          <p:nvPr>
            <p:ph sz="quarter" idx="20"/>
          </p:nvPr>
        </p:nvSpPr>
        <p:spPr>
          <a:xfrm>
            <a:off x="8147820" y="1347789"/>
            <a:ext cx="3499663" cy="256608"/>
          </a:xfrm>
        </p:spPr>
        <p:txBody>
          <a:bodyPr/>
          <a:lstStyle>
            <a:lvl1pPr marL="0" indent="0">
              <a:lnSpc>
                <a:spcPct val="90000"/>
              </a:lnSpc>
              <a:spcAft>
                <a:spcPts val="600"/>
              </a:spcAft>
              <a:buFont typeface="Open Sans Light" panose="020B0306030504020204" pitchFamily="34" charset="0"/>
              <a:buChar char="​"/>
              <a:defRPr sz="1800">
                <a:solidFill>
                  <a:schemeClr val="accent2"/>
                </a:solidFill>
                <a:latin typeface="+mj-lt"/>
              </a:defRPr>
            </a:lvl1pPr>
            <a:lvl4pPr marL="180000" indent="-180000">
              <a:lnSpc>
                <a:spcPct val="110000"/>
              </a:lnSpc>
              <a:spcAft>
                <a:spcPts val="1200"/>
              </a:spcAft>
              <a:buClr>
                <a:schemeClr val="accent2"/>
              </a:buClr>
              <a:buFont typeface="Arial" panose="020B0604020202020204" pitchFamily="34" charset="0"/>
              <a:buChar char="•"/>
              <a:defRPr sz="1600">
                <a:solidFill>
                  <a:srgbClr val="A1A1A1"/>
                </a:solidFill>
                <a:latin typeface="+mn-lt"/>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2000"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126" y="1347788"/>
            <a:ext cx="0" cy="467518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18" name="Content Placeholder 17">
            <a:extLst>
              <a:ext uri="{FF2B5EF4-FFF2-40B4-BE49-F238E27FC236}">
                <a16:creationId xmlns:a16="http://schemas.microsoft.com/office/drawing/2014/main" id="{0864D880-788E-4DEE-9676-D26EE205F958}"/>
              </a:ext>
            </a:extLst>
          </p:cNvPr>
          <p:cNvSpPr>
            <a:spLocks noGrp="1"/>
          </p:cNvSpPr>
          <p:nvPr>
            <p:ph sz="quarter" idx="21" hasCustomPrompt="1"/>
          </p:nvPr>
        </p:nvSpPr>
        <p:spPr>
          <a:xfrm>
            <a:off x="539749" y="181927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19" name="Content Placeholder 17">
            <a:extLst>
              <a:ext uri="{FF2B5EF4-FFF2-40B4-BE49-F238E27FC236}">
                <a16:creationId xmlns:a16="http://schemas.microsoft.com/office/drawing/2014/main" id="{C2ADDD81-28EC-49E0-9D7D-6FF97F551AA8}"/>
              </a:ext>
            </a:extLst>
          </p:cNvPr>
          <p:cNvSpPr>
            <a:spLocks noGrp="1"/>
          </p:cNvSpPr>
          <p:nvPr>
            <p:ph sz="quarter" idx="22" hasCustomPrompt="1"/>
          </p:nvPr>
        </p:nvSpPr>
        <p:spPr>
          <a:xfrm>
            <a:off x="1825734" y="181927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0" name="Content Placeholder 17">
            <a:extLst>
              <a:ext uri="{FF2B5EF4-FFF2-40B4-BE49-F238E27FC236}">
                <a16:creationId xmlns:a16="http://schemas.microsoft.com/office/drawing/2014/main" id="{9E93523B-1EBC-4EAF-9F24-23E5A7ED3DE2}"/>
              </a:ext>
            </a:extLst>
          </p:cNvPr>
          <p:cNvSpPr>
            <a:spLocks noGrp="1"/>
          </p:cNvSpPr>
          <p:nvPr>
            <p:ph sz="quarter" idx="23" hasCustomPrompt="1"/>
          </p:nvPr>
        </p:nvSpPr>
        <p:spPr>
          <a:xfrm>
            <a:off x="3111719"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1" name="Content Placeholder 17">
            <a:extLst>
              <a:ext uri="{FF2B5EF4-FFF2-40B4-BE49-F238E27FC236}">
                <a16:creationId xmlns:a16="http://schemas.microsoft.com/office/drawing/2014/main" id="{B1D491F0-32A5-4B18-9460-8AF594FC49AF}"/>
              </a:ext>
            </a:extLst>
          </p:cNvPr>
          <p:cNvSpPr>
            <a:spLocks noGrp="1"/>
          </p:cNvSpPr>
          <p:nvPr>
            <p:ph sz="quarter" idx="24" hasCustomPrompt="1"/>
          </p:nvPr>
        </p:nvSpPr>
        <p:spPr>
          <a:xfrm>
            <a:off x="539749" y="2709013"/>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2" name="Content Placeholder 17">
            <a:extLst>
              <a:ext uri="{FF2B5EF4-FFF2-40B4-BE49-F238E27FC236}">
                <a16:creationId xmlns:a16="http://schemas.microsoft.com/office/drawing/2014/main" id="{82232C79-47C9-4584-B6BD-E917C197EFD4}"/>
              </a:ext>
            </a:extLst>
          </p:cNvPr>
          <p:cNvSpPr>
            <a:spLocks noGrp="1"/>
          </p:cNvSpPr>
          <p:nvPr>
            <p:ph sz="quarter" idx="25" hasCustomPrompt="1"/>
          </p:nvPr>
        </p:nvSpPr>
        <p:spPr>
          <a:xfrm>
            <a:off x="1825734" y="2709013"/>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3" name="Content Placeholder 17">
            <a:extLst>
              <a:ext uri="{FF2B5EF4-FFF2-40B4-BE49-F238E27FC236}">
                <a16:creationId xmlns:a16="http://schemas.microsoft.com/office/drawing/2014/main" id="{8F98DBDB-B7A8-4A39-B750-B6E79C88E802}"/>
              </a:ext>
            </a:extLst>
          </p:cNvPr>
          <p:cNvSpPr>
            <a:spLocks noGrp="1"/>
          </p:cNvSpPr>
          <p:nvPr>
            <p:ph sz="quarter" idx="26" hasCustomPrompt="1"/>
          </p:nvPr>
        </p:nvSpPr>
        <p:spPr>
          <a:xfrm>
            <a:off x="3111719"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4" name="Content Placeholder 17">
            <a:extLst>
              <a:ext uri="{FF2B5EF4-FFF2-40B4-BE49-F238E27FC236}">
                <a16:creationId xmlns:a16="http://schemas.microsoft.com/office/drawing/2014/main" id="{9759DED1-F5B4-403E-A99D-E56DBC89F846}"/>
              </a:ext>
            </a:extLst>
          </p:cNvPr>
          <p:cNvSpPr>
            <a:spLocks noGrp="1"/>
          </p:cNvSpPr>
          <p:nvPr>
            <p:ph sz="quarter" idx="27" hasCustomPrompt="1"/>
          </p:nvPr>
        </p:nvSpPr>
        <p:spPr>
          <a:xfrm>
            <a:off x="539749" y="359875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5" name="Content Placeholder 17">
            <a:extLst>
              <a:ext uri="{FF2B5EF4-FFF2-40B4-BE49-F238E27FC236}">
                <a16:creationId xmlns:a16="http://schemas.microsoft.com/office/drawing/2014/main" id="{21FA39FC-5FA6-42F2-9879-CA095B329081}"/>
              </a:ext>
            </a:extLst>
          </p:cNvPr>
          <p:cNvSpPr>
            <a:spLocks noGrp="1"/>
          </p:cNvSpPr>
          <p:nvPr>
            <p:ph sz="quarter" idx="28" hasCustomPrompt="1"/>
          </p:nvPr>
        </p:nvSpPr>
        <p:spPr>
          <a:xfrm>
            <a:off x="1825734" y="359875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6" name="Content Placeholder 17">
            <a:extLst>
              <a:ext uri="{FF2B5EF4-FFF2-40B4-BE49-F238E27FC236}">
                <a16:creationId xmlns:a16="http://schemas.microsoft.com/office/drawing/2014/main" id="{DA6A5A8B-24F8-4962-BAB1-FFAA38E2C88B}"/>
              </a:ext>
            </a:extLst>
          </p:cNvPr>
          <p:cNvSpPr>
            <a:spLocks noGrp="1"/>
          </p:cNvSpPr>
          <p:nvPr>
            <p:ph sz="quarter" idx="29" hasCustomPrompt="1"/>
          </p:nvPr>
        </p:nvSpPr>
        <p:spPr>
          <a:xfrm>
            <a:off x="3111719"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7" name="Content Placeholder 17">
            <a:extLst>
              <a:ext uri="{FF2B5EF4-FFF2-40B4-BE49-F238E27FC236}">
                <a16:creationId xmlns:a16="http://schemas.microsoft.com/office/drawing/2014/main" id="{8BDA5E8E-0A7E-4522-9A62-C502CC72F2E4}"/>
              </a:ext>
            </a:extLst>
          </p:cNvPr>
          <p:cNvSpPr>
            <a:spLocks noGrp="1"/>
          </p:cNvSpPr>
          <p:nvPr>
            <p:ph sz="quarter" idx="30" hasCustomPrompt="1"/>
          </p:nvPr>
        </p:nvSpPr>
        <p:spPr>
          <a:xfrm>
            <a:off x="539749" y="448848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8" name="Content Placeholder 17">
            <a:extLst>
              <a:ext uri="{FF2B5EF4-FFF2-40B4-BE49-F238E27FC236}">
                <a16:creationId xmlns:a16="http://schemas.microsoft.com/office/drawing/2014/main" id="{B9A68FFB-7675-4EAC-9244-C99060C2C417}"/>
              </a:ext>
            </a:extLst>
          </p:cNvPr>
          <p:cNvSpPr>
            <a:spLocks noGrp="1"/>
          </p:cNvSpPr>
          <p:nvPr>
            <p:ph sz="quarter" idx="31" hasCustomPrompt="1"/>
          </p:nvPr>
        </p:nvSpPr>
        <p:spPr>
          <a:xfrm>
            <a:off x="1825734" y="448848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29" name="Content Placeholder 17">
            <a:extLst>
              <a:ext uri="{FF2B5EF4-FFF2-40B4-BE49-F238E27FC236}">
                <a16:creationId xmlns:a16="http://schemas.microsoft.com/office/drawing/2014/main" id="{C864C5E4-B145-49FA-A21C-9A87D6373333}"/>
              </a:ext>
            </a:extLst>
          </p:cNvPr>
          <p:cNvSpPr>
            <a:spLocks noGrp="1"/>
          </p:cNvSpPr>
          <p:nvPr>
            <p:ph sz="quarter" idx="32" hasCustomPrompt="1"/>
          </p:nvPr>
        </p:nvSpPr>
        <p:spPr>
          <a:xfrm>
            <a:off x="3111719"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0" name="Content Placeholder 17">
            <a:extLst>
              <a:ext uri="{FF2B5EF4-FFF2-40B4-BE49-F238E27FC236}">
                <a16:creationId xmlns:a16="http://schemas.microsoft.com/office/drawing/2014/main" id="{D1DB49EE-F4EA-4CBF-872F-52343671DF53}"/>
              </a:ext>
            </a:extLst>
          </p:cNvPr>
          <p:cNvSpPr>
            <a:spLocks noGrp="1"/>
          </p:cNvSpPr>
          <p:nvPr>
            <p:ph sz="quarter" idx="33" hasCustomPrompt="1"/>
          </p:nvPr>
        </p:nvSpPr>
        <p:spPr>
          <a:xfrm>
            <a:off x="539749" y="537822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1" name="Content Placeholder 17">
            <a:extLst>
              <a:ext uri="{FF2B5EF4-FFF2-40B4-BE49-F238E27FC236}">
                <a16:creationId xmlns:a16="http://schemas.microsoft.com/office/drawing/2014/main" id="{86DF4A3B-D9DC-487D-A6B3-4AC07666FC9D}"/>
              </a:ext>
            </a:extLst>
          </p:cNvPr>
          <p:cNvSpPr>
            <a:spLocks noGrp="1"/>
          </p:cNvSpPr>
          <p:nvPr>
            <p:ph sz="quarter" idx="34" hasCustomPrompt="1"/>
          </p:nvPr>
        </p:nvSpPr>
        <p:spPr>
          <a:xfrm>
            <a:off x="1825734" y="537822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2" name="Content Placeholder 17">
            <a:extLst>
              <a:ext uri="{FF2B5EF4-FFF2-40B4-BE49-F238E27FC236}">
                <a16:creationId xmlns:a16="http://schemas.microsoft.com/office/drawing/2014/main" id="{522E69E9-0A4B-47E0-8BFE-2E6A724BB928}"/>
              </a:ext>
            </a:extLst>
          </p:cNvPr>
          <p:cNvSpPr>
            <a:spLocks noGrp="1"/>
          </p:cNvSpPr>
          <p:nvPr>
            <p:ph sz="quarter" idx="35" hasCustomPrompt="1"/>
          </p:nvPr>
        </p:nvSpPr>
        <p:spPr>
          <a:xfrm>
            <a:off x="3111719"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3" name="Content Placeholder 17">
            <a:extLst>
              <a:ext uri="{FF2B5EF4-FFF2-40B4-BE49-F238E27FC236}">
                <a16:creationId xmlns:a16="http://schemas.microsoft.com/office/drawing/2014/main" id="{B2483C6E-9B1E-4170-A077-BC9FEF90578C}"/>
              </a:ext>
            </a:extLst>
          </p:cNvPr>
          <p:cNvSpPr>
            <a:spLocks noGrp="1"/>
          </p:cNvSpPr>
          <p:nvPr>
            <p:ph sz="quarter" idx="36" hasCustomPrompt="1"/>
          </p:nvPr>
        </p:nvSpPr>
        <p:spPr>
          <a:xfrm>
            <a:off x="4366666"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4" name="Content Placeholder 17">
            <a:extLst>
              <a:ext uri="{FF2B5EF4-FFF2-40B4-BE49-F238E27FC236}">
                <a16:creationId xmlns:a16="http://schemas.microsoft.com/office/drawing/2014/main" id="{7EB26E01-08A0-4963-8B73-C3208EDDB807}"/>
              </a:ext>
            </a:extLst>
          </p:cNvPr>
          <p:cNvSpPr>
            <a:spLocks noGrp="1"/>
          </p:cNvSpPr>
          <p:nvPr>
            <p:ph sz="quarter" idx="37" hasCustomPrompt="1"/>
          </p:nvPr>
        </p:nvSpPr>
        <p:spPr>
          <a:xfrm>
            <a:off x="5616868" y="181920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5" name="Content Placeholder 17">
            <a:extLst>
              <a:ext uri="{FF2B5EF4-FFF2-40B4-BE49-F238E27FC236}">
                <a16:creationId xmlns:a16="http://schemas.microsoft.com/office/drawing/2014/main" id="{3332974C-F5E0-485F-84CA-65A417B8EB71}"/>
              </a:ext>
            </a:extLst>
          </p:cNvPr>
          <p:cNvSpPr>
            <a:spLocks noGrp="1"/>
          </p:cNvSpPr>
          <p:nvPr>
            <p:ph sz="quarter" idx="38" hasCustomPrompt="1"/>
          </p:nvPr>
        </p:nvSpPr>
        <p:spPr>
          <a:xfrm>
            <a:off x="6867070"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6" name="Content Placeholder 17">
            <a:extLst>
              <a:ext uri="{FF2B5EF4-FFF2-40B4-BE49-F238E27FC236}">
                <a16:creationId xmlns:a16="http://schemas.microsoft.com/office/drawing/2014/main" id="{287113D1-F655-485D-81E1-EF8F3E8AF87D}"/>
              </a:ext>
            </a:extLst>
          </p:cNvPr>
          <p:cNvSpPr>
            <a:spLocks noGrp="1"/>
          </p:cNvSpPr>
          <p:nvPr>
            <p:ph sz="quarter" idx="39" hasCustomPrompt="1"/>
          </p:nvPr>
        </p:nvSpPr>
        <p:spPr>
          <a:xfrm>
            <a:off x="4366666"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7" name="Content Placeholder 17">
            <a:extLst>
              <a:ext uri="{FF2B5EF4-FFF2-40B4-BE49-F238E27FC236}">
                <a16:creationId xmlns:a16="http://schemas.microsoft.com/office/drawing/2014/main" id="{CFE105B0-5168-4D76-AEB4-7A79834ACA0E}"/>
              </a:ext>
            </a:extLst>
          </p:cNvPr>
          <p:cNvSpPr>
            <a:spLocks noGrp="1"/>
          </p:cNvSpPr>
          <p:nvPr>
            <p:ph sz="quarter" idx="40" hasCustomPrompt="1"/>
          </p:nvPr>
        </p:nvSpPr>
        <p:spPr>
          <a:xfrm>
            <a:off x="5616868" y="2708946"/>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8" name="Content Placeholder 17">
            <a:extLst>
              <a:ext uri="{FF2B5EF4-FFF2-40B4-BE49-F238E27FC236}">
                <a16:creationId xmlns:a16="http://schemas.microsoft.com/office/drawing/2014/main" id="{15B2C65E-6A9D-4A88-8E14-05F3EE5A33D9}"/>
              </a:ext>
            </a:extLst>
          </p:cNvPr>
          <p:cNvSpPr>
            <a:spLocks noGrp="1"/>
          </p:cNvSpPr>
          <p:nvPr>
            <p:ph sz="quarter" idx="41" hasCustomPrompt="1"/>
          </p:nvPr>
        </p:nvSpPr>
        <p:spPr>
          <a:xfrm>
            <a:off x="6867070"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39" name="Content Placeholder 17">
            <a:extLst>
              <a:ext uri="{FF2B5EF4-FFF2-40B4-BE49-F238E27FC236}">
                <a16:creationId xmlns:a16="http://schemas.microsoft.com/office/drawing/2014/main" id="{02AF7062-2128-43F5-B485-99B5A7D5AF51}"/>
              </a:ext>
            </a:extLst>
          </p:cNvPr>
          <p:cNvSpPr>
            <a:spLocks noGrp="1"/>
          </p:cNvSpPr>
          <p:nvPr>
            <p:ph sz="quarter" idx="42" hasCustomPrompt="1"/>
          </p:nvPr>
        </p:nvSpPr>
        <p:spPr>
          <a:xfrm>
            <a:off x="4366666"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0" name="Content Placeholder 17">
            <a:extLst>
              <a:ext uri="{FF2B5EF4-FFF2-40B4-BE49-F238E27FC236}">
                <a16:creationId xmlns:a16="http://schemas.microsoft.com/office/drawing/2014/main" id="{0EDE77E7-7745-45B1-8D80-80CB7919FA37}"/>
              </a:ext>
            </a:extLst>
          </p:cNvPr>
          <p:cNvSpPr>
            <a:spLocks noGrp="1"/>
          </p:cNvSpPr>
          <p:nvPr>
            <p:ph sz="quarter" idx="43" hasCustomPrompt="1"/>
          </p:nvPr>
        </p:nvSpPr>
        <p:spPr>
          <a:xfrm>
            <a:off x="5616868" y="359868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1" name="Content Placeholder 17">
            <a:extLst>
              <a:ext uri="{FF2B5EF4-FFF2-40B4-BE49-F238E27FC236}">
                <a16:creationId xmlns:a16="http://schemas.microsoft.com/office/drawing/2014/main" id="{DA03C056-D238-490C-AFA3-F840933BC33E}"/>
              </a:ext>
            </a:extLst>
          </p:cNvPr>
          <p:cNvSpPr>
            <a:spLocks noGrp="1"/>
          </p:cNvSpPr>
          <p:nvPr>
            <p:ph sz="quarter" idx="44" hasCustomPrompt="1"/>
          </p:nvPr>
        </p:nvSpPr>
        <p:spPr>
          <a:xfrm>
            <a:off x="6867070"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2" name="Content Placeholder 17">
            <a:extLst>
              <a:ext uri="{FF2B5EF4-FFF2-40B4-BE49-F238E27FC236}">
                <a16:creationId xmlns:a16="http://schemas.microsoft.com/office/drawing/2014/main" id="{BCE59F6A-B845-4515-93C8-7571AD522BBF}"/>
              </a:ext>
            </a:extLst>
          </p:cNvPr>
          <p:cNvSpPr>
            <a:spLocks noGrp="1"/>
          </p:cNvSpPr>
          <p:nvPr>
            <p:ph sz="quarter" idx="45" hasCustomPrompt="1"/>
          </p:nvPr>
        </p:nvSpPr>
        <p:spPr>
          <a:xfrm>
            <a:off x="4366666"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3" name="Content Placeholder 17">
            <a:extLst>
              <a:ext uri="{FF2B5EF4-FFF2-40B4-BE49-F238E27FC236}">
                <a16:creationId xmlns:a16="http://schemas.microsoft.com/office/drawing/2014/main" id="{3B713484-53CC-418F-9247-FFF9CA824D81}"/>
              </a:ext>
            </a:extLst>
          </p:cNvPr>
          <p:cNvSpPr>
            <a:spLocks noGrp="1"/>
          </p:cNvSpPr>
          <p:nvPr>
            <p:ph sz="quarter" idx="46" hasCustomPrompt="1"/>
          </p:nvPr>
        </p:nvSpPr>
        <p:spPr>
          <a:xfrm>
            <a:off x="5616868" y="448842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4" name="Content Placeholder 17">
            <a:extLst>
              <a:ext uri="{FF2B5EF4-FFF2-40B4-BE49-F238E27FC236}">
                <a16:creationId xmlns:a16="http://schemas.microsoft.com/office/drawing/2014/main" id="{F65B0E99-45E2-4549-96FC-06D0CCC2FA15}"/>
              </a:ext>
            </a:extLst>
          </p:cNvPr>
          <p:cNvSpPr>
            <a:spLocks noGrp="1"/>
          </p:cNvSpPr>
          <p:nvPr>
            <p:ph sz="quarter" idx="47" hasCustomPrompt="1"/>
          </p:nvPr>
        </p:nvSpPr>
        <p:spPr>
          <a:xfrm>
            <a:off x="6867070"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5" name="Content Placeholder 17">
            <a:extLst>
              <a:ext uri="{FF2B5EF4-FFF2-40B4-BE49-F238E27FC236}">
                <a16:creationId xmlns:a16="http://schemas.microsoft.com/office/drawing/2014/main" id="{0C61D767-F63D-4EFC-9A2C-0215FDF8E9C6}"/>
              </a:ext>
            </a:extLst>
          </p:cNvPr>
          <p:cNvSpPr>
            <a:spLocks noGrp="1"/>
          </p:cNvSpPr>
          <p:nvPr>
            <p:ph sz="quarter" idx="48" hasCustomPrompt="1"/>
          </p:nvPr>
        </p:nvSpPr>
        <p:spPr>
          <a:xfrm>
            <a:off x="4366666"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6" name="Content Placeholder 17">
            <a:extLst>
              <a:ext uri="{FF2B5EF4-FFF2-40B4-BE49-F238E27FC236}">
                <a16:creationId xmlns:a16="http://schemas.microsoft.com/office/drawing/2014/main" id="{AB7E8674-B6DC-4935-AAC4-D1778F309D88}"/>
              </a:ext>
            </a:extLst>
          </p:cNvPr>
          <p:cNvSpPr>
            <a:spLocks noGrp="1"/>
          </p:cNvSpPr>
          <p:nvPr>
            <p:ph sz="quarter" idx="49" hasCustomPrompt="1"/>
          </p:nvPr>
        </p:nvSpPr>
        <p:spPr>
          <a:xfrm>
            <a:off x="5616868" y="537815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7" name="Content Placeholder 17">
            <a:extLst>
              <a:ext uri="{FF2B5EF4-FFF2-40B4-BE49-F238E27FC236}">
                <a16:creationId xmlns:a16="http://schemas.microsoft.com/office/drawing/2014/main" id="{AC6229CF-1B49-4C3A-BA3E-72D52101B856}"/>
              </a:ext>
            </a:extLst>
          </p:cNvPr>
          <p:cNvSpPr>
            <a:spLocks noGrp="1"/>
          </p:cNvSpPr>
          <p:nvPr>
            <p:ph sz="quarter" idx="50" hasCustomPrompt="1"/>
          </p:nvPr>
        </p:nvSpPr>
        <p:spPr>
          <a:xfrm>
            <a:off x="6867070"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8" name="Content Placeholder 17">
            <a:extLst>
              <a:ext uri="{FF2B5EF4-FFF2-40B4-BE49-F238E27FC236}">
                <a16:creationId xmlns:a16="http://schemas.microsoft.com/office/drawing/2014/main" id="{1947CBC7-C1E2-4D4D-8CE8-56C6DB310752}"/>
              </a:ext>
            </a:extLst>
          </p:cNvPr>
          <p:cNvSpPr>
            <a:spLocks noGrp="1"/>
          </p:cNvSpPr>
          <p:nvPr>
            <p:ph sz="quarter" idx="51" hasCustomPrompt="1"/>
          </p:nvPr>
        </p:nvSpPr>
        <p:spPr>
          <a:xfrm>
            <a:off x="8148440"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49" name="Content Placeholder 17">
            <a:extLst>
              <a:ext uri="{FF2B5EF4-FFF2-40B4-BE49-F238E27FC236}">
                <a16:creationId xmlns:a16="http://schemas.microsoft.com/office/drawing/2014/main" id="{C3474AAB-CAA4-426E-B3A8-46638DE558AB}"/>
              </a:ext>
            </a:extLst>
          </p:cNvPr>
          <p:cNvSpPr>
            <a:spLocks noGrp="1"/>
          </p:cNvSpPr>
          <p:nvPr>
            <p:ph sz="quarter" idx="52" hasCustomPrompt="1"/>
          </p:nvPr>
        </p:nvSpPr>
        <p:spPr>
          <a:xfrm>
            <a:off x="9428062" y="181914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0" name="Content Placeholder 17">
            <a:extLst>
              <a:ext uri="{FF2B5EF4-FFF2-40B4-BE49-F238E27FC236}">
                <a16:creationId xmlns:a16="http://schemas.microsoft.com/office/drawing/2014/main" id="{4783F649-F392-4F47-9109-8FB82F8F3B15}"/>
              </a:ext>
            </a:extLst>
          </p:cNvPr>
          <p:cNvSpPr>
            <a:spLocks noGrp="1"/>
          </p:cNvSpPr>
          <p:nvPr>
            <p:ph sz="quarter" idx="53" hasCustomPrompt="1"/>
          </p:nvPr>
        </p:nvSpPr>
        <p:spPr>
          <a:xfrm>
            <a:off x="10707683" y="1819074"/>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1" name="Content Placeholder 17">
            <a:extLst>
              <a:ext uri="{FF2B5EF4-FFF2-40B4-BE49-F238E27FC236}">
                <a16:creationId xmlns:a16="http://schemas.microsoft.com/office/drawing/2014/main" id="{057CA622-7F74-4581-A463-97C18007E663}"/>
              </a:ext>
            </a:extLst>
          </p:cNvPr>
          <p:cNvSpPr>
            <a:spLocks noGrp="1"/>
          </p:cNvSpPr>
          <p:nvPr>
            <p:ph sz="quarter" idx="54" hasCustomPrompt="1"/>
          </p:nvPr>
        </p:nvSpPr>
        <p:spPr>
          <a:xfrm>
            <a:off x="8148440"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2" name="Content Placeholder 17">
            <a:extLst>
              <a:ext uri="{FF2B5EF4-FFF2-40B4-BE49-F238E27FC236}">
                <a16:creationId xmlns:a16="http://schemas.microsoft.com/office/drawing/2014/main" id="{71D9879A-25FD-4B90-A4C1-E7A953194F87}"/>
              </a:ext>
            </a:extLst>
          </p:cNvPr>
          <p:cNvSpPr>
            <a:spLocks noGrp="1"/>
          </p:cNvSpPr>
          <p:nvPr>
            <p:ph sz="quarter" idx="55" hasCustomPrompt="1"/>
          </p:nvPr>
        </p:nvSpPr>
        <p:spPr>
          <a:xfrm>
            <a:off x="9428062" y="2708879"/>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3" name="Content Placeholder 17">
            <a:extLst>
              <a:ext uri="{FF2B5EF4-FFF2-40B4-BE49-F238E27FC236}">
                <a16:creationId xmlns:a16="http://schemas.microsoft.com/office/drawing/2014/main" id="{9B7121DC-C2DC-4E56-ACD5-9FDEC1B1EB7B}"/>
              </a:ext>
            </a:extLst>
          </p:cNvPr>
          <p:cNvSpPr>
            <a:spLocks noGrp="1"/>
          </p:cNvSpPr>
          <p:nvPr>
            <p:ph sz="quarter" idx="56" hasCustomPrompt="1"/>
          </p:nvPr>
        </p:nvSpPr>
        <p:spPr>
          <a:xfrm>
            <a:off x="10707683" y="2708812"/>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4" name="Content Placeholder 17">
            <a:extLst>
              <a:ext uri="{FF2B5EF4-FFF2-40B4-BE49-F238E27FC236}">
                <a16:creationId xmlns:a16="http://schemas.microsoft.com/office/drawing/2014/main" id="{D3E97CAA-1030-493A-A8F4-5292085891E2}"/>
              </a:ext>
            </a:extLst>
          </p:cNvPr>
          <p:cNvSpPr>
            <a:spLocks noGrp="1"/>
          </p:cNvSpPr>
          <p:nvPr>
            <p:ph sz="quarter" idx="57" hasCustomPrompt="1"/>
          </p:nvPr>
        </p:nvSpPr>
        <p:spPr>
          <a:xfrm>
            <a:off x="8148440"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5" name="Content Placeholder 17">
            <a:extLst>
              <a:ext uri="{FF2B5EF4-FFF2-40B4-BE49-F238E27FC236}">
                <a16:creationId xmlns:a16="http://schemas.microsoft.com/office/drawing/2014/main" id="{C44479FE-846B-48E9-9CA0-776C41C7BEFA}"/>
              </a:ext>
            </a:extLst>
          </p:cNvPr>
          <p:cNvSpPr>
            <a:spLocks noGrp="1"/>
          </p:cNvSpPr>
          <p:nvPr>
            <p:ph sz="quarter" idx="58" hasCustomPrompt="1"/>
          </p:nvPr>
        </p:nvSpPr>
        <p:spPr>
          <a:xfrm>
            <a:off x="9428062" y="3598617"/>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6" name="Content Placeholder 17">
            <a:extLst>
              <a:ext uri="{FF2B5EF4-FFF2-40B4-BE49-F238E27FC236}">
                <a16:creationId xmlns:a16="http://schemas.microsoft.com/office/drawing/2014/main" id="{DF101F62-C1AB-4233-9D43-C1C091B8D408}"/>
              </a:ext>
            </a:extLst>
          </p:cNvPr>
          <p:cNvSpPr>
            <a:spLocks noGrp="1"/>
          </p:cNvSpPr>
          <p:nvPr>
            <p:ph sz="quarter" idx="59" hasCustomPrompt="1"/>
          </p:nvPr>
        </p:nvSpPr>
        <p:spPr>
          <a:xfrm>
            <a:off x="10707683" y="3598550"/>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7" name="Content Placeholder 17">
            <a:extLst>
              <a:ext uri="{FF2B5EF4-FFF2-40B4-BE49-F238E27FC236}">
                <a16:creationId xmlns:a16="http://schemas.microsoft.com/office/drawing/2014/main" id="{9C7FC5D6-5774-4C48-8D1E-D1203236F4EA}"/>
              </a:ext>
            </a:extLst>
          </p:cNvPr>
          <p:cNvSpPr>
            <a:spLocks noGrp="1"/>
          </p:cNvSpPr>
          <p:nvPr>
            <p:ph sz="quarter" idx="60" hasCustomPrompt="1"/>
          </p:nvPr>
        </p:nvSpPr>
        <p:spPr>
          <a:xfrm>
            <a:off x="8148440"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8" name="Content Placeholder 17">
            <a:extLst>
              <a:ext uri="{FF2B5EF4-FFF2-40B4-BE49-F238E27FC236}">
                <a16:creationId xmlns:a16="http://schemas.microsoft.com/office/drawing/2014/main" id="{5725E655-0E9F-4D09-AF93-5668358F039A}"/>
              </a:ext>
            </a:extLst>
          </p:cNvPr>
          <p:cNvSpPr>
            <a:spLocks noGrp="1"/>
          </p:cNvSpPr>
          <p:nvPr>
            <p:ph sz="quarter" idx="61" hasCustomPrompt="1"/>
          </p:nvPr>
        </p:nvSpPr>
        <p:spPr>
          <a:xfrm>
            <a:off x="9428062" y="4488355"/>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59" name="Content Placeholder 17">
            <a:extLst>
              <a:ext uri="{FF2B5EF4-FFF2-40B4-BE49-F238E27FC236}">
                <a16:creationId xmlns:a16="http://schemas.microsoft.com/office/drawing/2014/main" id="{8AD69E9B-8EAA-4583-B4F3-A3EDFB21AE60}"/>
              </a:ext>
            </a:extLst>
          </p:cNvPr>
          <p:cNvSpPr>
            <a:spLocks noGrp="1"/>
          </p:cNvSpPr>
          <p:nvPr>
            <p:ph sz="quarter" idx="62" hasCustomPrompt="1"/>
          </p:nvPr>
        </p:nvSpPr>
        <p:spPr>
          <a:xfrm>
            <a:off x="10707683" y="4488288"/>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0" name="Content Placeholder 17">
            <a:extLst>
              <a:ext uri="{FF2B5EF4-FFF2-40B4-BE49-F238E27FC236}">
                <a16:creationId xmlns:a16="http://schemas.microsoft.com/office/drawing/2014/main" id="{6C8BCB79-1078-4221-BBE0-CA8EB7C7922E}"/>
              </a:ext>
            </a:extLst>
          </p:cNvPr>
          <p:cNvSpPr>
            <a:spLocks noGrp="1"/>
          </p:cNvSpPr>
          <p:nvPr>
            <p:ph sz="quarter" idx="63" hasCustomPrompt="1"/>
          </p:nvPr>
        </p:nvSpPr>
        <p:spPr>
          <a:xfrm>
            <a:off x="8148440"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1" name="Content Placeholder 17">
            <a:extLst>
              <a:ext uri="{FF2B5EF4-FFF2-40B4-BE49-F238E27FC236}">
                <a16:creationId xmlns:a16="http://schemas.microsoft.com/office/drawing/2014/main" id="{394B2E9E-39A7-4FD0-9544-02129C5A0B52}"/>
              </a:ext>
            </a:extLst>
          </p:cNvPr>
          <p:cNvSpPr>
            <a:spLocks noGrp="1"/>
          </p:cNvSpPr>
          <p:nvPr>
            <p:ph sz="quarter" idx="64" hasCustomPrompt="1"/>
          </p:nvPr>
        </p:nvSpPr>
        <p:spPr>
          <a:xfrm>
            <a:off x="9428062" y="5378091"/>
            <a:ext cx="939800" cy="639763"/>
          </a:xfrm>
        </p:spPr>
        <p:txBody>
          <a:bodyPr/>
          <a:lstStyle>
            <a:lvl1pPr marL="0" indent="0">
              <a:buNone/>
              <a:defRPr sz="1000">
                <a:solidFill>
                  <a:schemeClr val="tx1"/>
                </a:solidFill>
              </a:defRPr>
            </a:lvl1pPr>
          </a:lstStyle>
          <a:p>
            <a:pPr lvl="0"/>
            <a:r>
              <a:rPr lang="en-GB" dirty="0"/>
              <a:t>Click on Pictures icon to insert logo</a:t>
            </a:r>
          </a:p>
        </p:txBody>
      </p:sp>
      <p:sp>
        <p:nvSpPr>
          <p:cNvPr id="62" name="Content Placeholder 17">
            <a:extLst>
              <a:ext uri="{FF2B5EF4-FFF2-40B4-BE49-F238E27FC236}">
                <a16:creationId xmlns:a16="http://schemas.microsoft.com/office/drawing/2014/main" id="{EF892095-6E4E-4D89-87A7-F692BE11F901}"/>
              </a:ext>
            </a:extLst>
          </p:cNvPr>
          <p:cNvSpPr>
            <a:spLocks noGrp="1"/>
          </p:cNvSpPr>
          <p:nvPr>
            <p:ph sz="quarter" idx="65" hasCustomPrompt="1"/>
          </p:nvPr>
        </p:nvSpPr>
        <p:spPr>
          <a:xfrm>
            <a:off x="10707683" y="5378024"/>
            <a:ext cx="939800" cy="639763"/>
          </a:xfrm>
        </p:spPr>
        <p:txBody>
          <a:bodyPr/>
          <a:lstStyle>
            <a:lvl1pPr marL="0" indent="0">
              <a:buNone/>
              <a:defRPr sz="1000">
                <a:solidFill>
                  <a:schemeClr val="tx1"/>
                </a:solidFill>
              </a:defRPr>
            </a:lvl1pPr>
          </a:lstStyle>
          <a:p>
            <a:pPr lvl="0"/>
            <a:r>
              <a:rPr lang="en-GB" dirty="0"/>
              <a:t>Click on Pictures icon to insert logo</a:t>
            </a:r>
          </a:p>
        </p:txBody>
      </p:sp>
    </p:spTree>
    <p:extLst>
      <p:ext uri="{BB962C8B-B14F-4D97-AF65-F5344CB8AC3E}">
        <p14:creationId xmlns:p14="http://schemas.microsoft.com/office/powerpoint/2010/main" val="34728028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logo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4213437" y="1347787"/>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7977126" y="1347787"/>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sp>
        <p:nvSpPr>
          <p:cNvPr id="21" name="Content Placeholder 17">
            <a:extLst>
              <a:ext uri="{FF2B5EF4-FFF2-40B4-BE49-F238E27FC236}">
                <a16:creationId xmlns:a16="http://schemas.microsoft.com/office/drawing/2014/main" id="{D2CCE7FB-C0D3-4F16-814B-B4483BE8E146}"/>
              </a:ext>
            </a:extLst>
          </p:cNvPr>
          <p:cNvSpPr>
            <a:spLocks noGrp="1"/>
          </p:cNvSpPr>
          <p:nvPr>
            <p:ph sz="quarter" idx="24" hasCustomPrompt="1"/>
          </p:nvPr>
        </p:nvSpPr>
        <p:spPr>
          <a:xfrm>
            <a:off x="538163"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2" name="Content Placeholder 17">
            <a:extLst>
              <a:ext uri="{FF2B5EF4-FFF2-40B4-BE49-F238E27FC236}">
                <a16:creationId xmlns:a16="http://schemas.microsoft.com/office/drawing/2014/main" id="{158D0083-4EBD-45D6-B332-890655705396}"/>
              </a:ext>
            </a:extLst>
          </p:cNvPr>
          <p:cNvSpPr>
            <a:spLocks noGrp="1"/>
          </p:cNvSpPr>
          <p:nvPr>
            <p:ph sz="quarter" idx="25" hasCustomPrompt="1"/>
          </p:nvPr>
        </p:nvSpPr>
        <p:spPr>
          <a:xfrm>
            <a:off x="1824941"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3" name="Content Placeholder 17">
            <a:extLst>
              <a:ext uri="{FF2B5EF4-FFF2-40B4-BE49-F238E27FC236}">
                <a16:creationId xmlns:a16="http://schemas.microsoft.com/office/drawing/2014/main" id="{49ACD374-1FC4-41C4-B8D7-92489166D4D1}"/>
              </a:ext>
            </a:extLst>
          </p:cNvPr>
          <p:cNvSpPr>
            <a:spLocks noGrp="1"/>
          </p:cNvSpPr>
          <p:nvPr>
            <p:ph sz="quarter" idx="26" hasCustomPrompt="1"/>
          </p:nvPr>
        </p:nvSpPr>
        <p:spPr>
          <a:xfrm>
            <a:off x="3111719"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4" name="Content Placeholder 17">
            <a:extLst>
              <a:ext uri="{FF2B5EF4-FFF2-40B4-BE49-F238E27FC236}">
                <a16:creationId xmlns:a16="http://schemas.microsoft.com/office/drawing/2014/main" id="{52814B6B-70A4-4793-B8B6-933C0F7DF8F3}"/>
              </a:ext>
            </a:extLst>
          </p:cNvPr>
          <p:cNvSpPr>
            <a:spLocks noGrp="1"/>
          </p:cNvSpPr>
          <p:nvPr>
            <p:ph sz="quarter" idx="27" hasCustomPrompt="1"/>
          </p:nvPr>
        </p:nvSpPr>
        <p:spPr>
          <a:xfrm>
            <a:off x="538163"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5" name="Content Placeholder 17">
            <a:extLst>
              <a:ext uri="{FF2B5EF4-FFF2-40B4-BE49-F238E27FC236}">
                <a16:creationId xmlns:a16="http://schemas.microsoft.com/office/drawing/2014/main" id="{F1BD1872-40C7-420F-936D-C102CF73DBA0}"/>
              </a:ext>
            </a:extLst>
          </p:cNvPr>
          <p:cNvSpPr>
            <a:spLocks noGrp="1"/>
          </p:cNvSpPr>
          <p:nvPr>
            <p:ph sz="quarter" idx="28" hasCustomPrompt="1"/>
          </p:nvPr>
        </p:nvSpPr>
        <p:spPr>
          <a:xfrm>
            <a:off x="1824941"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6" name="Content Placeholder 17">
            <a:extLst>
              <a:ext uri="{FF2B5EF4-FFF2-40B4-BE49-F238E27FC236}">
                <a16:creationId xmlns:a16="http://schemas.microsoft.com/office/drawing/2014/main" id="{86C80685-914E-4E10-B201-56E266D15AF2}"/>
              </a:ext>
            </a:extLst>
          </p:cNvPr>
          <p:cNvSpPr>
            <a:spLocks noGrp="1"/>
          </p:cNvSpPr>
          <p:nvPr>
            <p:ph sz="quarter" idx="29" hasCustomPrompt="1"/>
          </p:nvPr>
        </p:nvSpPr>
        <p:spPr>
          <a:xfrm>
            <a:off x="3111719"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7" name="Content Placeholder 17">
            <a:extLst>
              <a:ext uri="{FF2B5EF4-FFF2-40B4-BE49-F238E27FC236}">
                <a16:creationId xmlns:a16="http://schemas.microsoft.com/office/drawing/2014/main" id="{03D8800F-50D2-417A-A40D-159623F34F3E}"/>
              </a:ext>
            </a:extLst>
          </p:cNvPr>
          <p:cNvSpPr>
            <a:spLocks noGrp="1"/>
          </p:cNvSpPr>
          <p:nvPr>
            <p:ph sz="quarter" idx="30" hasCustomPrompt="1"/>
          </p:nvPr>
        </p:nvSpPr>
        <p:spPr>
          <a:xfrm>
            <a:off x="43668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8" name="Content Placeholder 17">
            <a:extLst>
              <a:ext uri="{FF2B5EF4-FFF2-40B4-BE49-F238E27FC236}">
                <a16:creationId xmlns:a16="http://schemas.microsoft.com/office/drawing/2014/main" id="{0EBF5D2A-BD42-421E-8139-DD1B180894A2}"/>
              </a:ext>
            </a:extLst>
          </p:cNvPr>
          <p:cNvSpPr>
            <a:spLocks noGrp="1"/>
          </p:cNvSpPr>
          <p:nvPr>
            <p:ph sz="quarter" idx="31" hasCustomPrompt="1"/>
          </p:nvPr>
        </p:nvSpPr>
        <p:spPr>
          <a:xfrm>
            <a:off x="56160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29" name="Content Placeholder 17">
            <a:extLst>
              <a:ext uri="{FF2B5EF4-FFF2-40B4-BE49-F238E27FC236}">
                <a16:creationId xmlns:a16="http://schemas.microsoft.com/office/drawing/2014/main" id="{AA7DFD69-E17C-43EE-BE9A-27BE8B031DF0}"/>
              </a:ext>
            </a:extLst>
          </p:cNvPr>
          <p:cNvSpPr>
            <a:spLocks noGrp="1"/>
          </p:cNvSpPr>
          <p:nvPr>
            <p:ph sz="quarter" idx="32" hasCustomPrompt="1"/>
          </p:nvPr>
        </p:nvSpPr>
        <p:spPr>
          <a:xfrm>
            <a:off x="68688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0" name="Content Placeholder 17">
            <a:extLst>
              <a:ext uri="{FF2B5EF4-FFF2-40B4-BE49-F238E27FC236}">
                <a16:creationId xmlns:a16="http://schemas.microsoft.com/office/drawing/2014/main" id="{3DFB5FC6-D946-4F72-88B9-5A73DEA0A203}"/>
              </a:ext>
            </a:extLst>
          </p:cNvPr>
          <p:cNvSpPr>
            <a:spLocks noGrp="1"/>
          </p:cNvSpPr>
          <p:nvPr>
            <p:ph sz="quarter" idx="33" hasCustomPrompt="1"/>
          </p:nvPr>
        </p:nvSpPr>
        <p:spPr>
          <a:xfrm>
            <a:off x="4366800" y="3966529"/>
            <a:ext cx="939800" cy="792000"/>
          </a:xfrm>
        </p:spPr>
        <p:txBody>
          <a:bodyPr/>
          <a:lstStyle>
            <a:lvl1pPr marL="0" indent="0">
              <a:buNone/>
              <a:defRPr sz="1000">
                <a:solidFill>
                  <a:schemeClr val="tx1"/>
                </a:solidFill>
              </a:defRPr>
            </a:lvl1pPr>
          </a:lstStyle>
          <a:p>
            <a:pPr lvl="0"/>
            <a:r>
              <a:rPr lang="en-GB" dirty="0"/>
              <a:t>Click on Pictures ikon to insert logo</a:t>
            </a:r>
          </a:p>
        </p:txBody>
      </p:sp>
      <p:sp>
        <p:nvSpPr>
          <p:cNvPr id="31" name="Content Placeholder 17">
            <a:extLst>
              <a:ext uri="{FF2B5EF4-FFF2-40B4-BE49-F238E27FC236}">
                <a16:creationId xmlns:a16="http://schemas.microsoft.com/office/drawing/2014/main" id="{0F8CA6AE-0929-4164-8DE7-5C61C467ABD5}"/>
              </a:ext>
            </a:extLst>
          </p:cNvPr>
          <p:cNvSpPr>
            <a:spLocks noGrp="1"/>
          </p:cNvSpPr>
          <p:nvPr>
            <p:ph sz="quarter" idx="34" hasCustomPrompt="1"/>
          </p:nvPr>
        </p:nvSpPr>
        <p:spPr>
          <a:xfrm>
            <a:off x="56160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2" name="Content Placeholder 17">
            <a:extLst>
              <a:ext uri="{FF2B5EF4-FFF2-40B4-BE49-F238E27FC236}">
                <a16:creationId xmlns:a16="http://schemas.microsoft.com/office/drawing/2014/main" id="{25CCCE50-B0F7-42FA-89F6-07942701B8BB}"/>
              </a:ext>
            </a:extLst>
          </p:cNvPr>
          <p:cNvSpPr>
            <a:spLocks noGrp="1"/>
          </p:cNvSpPr>
          <p:nvPr>
            <p:ph sz="quarter" idx="35" hasCustomPrompt="1"/>
          </p:nvPr>
        </p:nvSpPr>
        <p:spPr>
          <a:xfrm>
            <a:off x="68688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3" name="Content Placeholder 17">
            <a:extLst>
              <a:ext uri="{FF2B5EF4-FFF2-40B4-BE49-F238E27FC236}">
                <a16:creationId xmlns:a16="http://schemas.microsoft.com/office/drawing/2014/main" id="{98E91D88-907C-40D6-A3FF-6E7748822313}"/>
              </a:ext>
            </a:extLst>
          </p:cNvPr>
          <p:cNvSpPr>
            <a:spLocks noGrp="1"/>
          </p:cNvSpPr>
          <p:nvPr>
            <p:ph sz="quarter" idx="36" hasCustomPrompt="1"/>
          </p:nvPr>
        </p:nvSpPr>
        <p:spPr>
          <a:xfrm>
            <a:off x="8150400"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4" name="Content Placeholder 17">
            <a:extLst>
              <a:ext uri="{FF2B5EF4-FFF2-40B4-BE49-F238E27FC236}">
                <a16:creationId xmlns:a16="http://schemas.microsoft.com/office/drawing/2014/main" id="{FD1987DC-ED63-406B-BE4A-E35E0FCCC916}"/>
              </a:ext>
            </a:extLst>
          </p:cNvPr>
          <p:cNvSpPr>
            <a:spLocks noGrp="1"/>
          </p:cNvSpPr>
          <p:nvPr>
            <p:ph sz="quarter" idx="37" hasCustomPrompt="1"/>
          </p:nvPr>
        </p:nvSpPr>
        <p:spPr>
          <a:xfrm>
            <a:off x="9429838"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5" name="Content Placeholder 17">
            <a:extLst>
              <a:ext uri="{FF2B5EF4-FFF2-40B4-BE49-F238E27FC236}">
                <a16:creationId xmlns:a16="http://schemas.microsoft.com/office/drawing/2014/main" id="{C789F251-E7F1-4139-896B-6E82795139AB}"/>
              </a:ext>
            </a:extLst>
          </p:cNvPr>
          <p:cNvSpPr>
            <a:spLocks noGrp="1"/>
          </p:cNvSpPr>
          <p:nvPr>
            <p:ph sz="quarter" idx="38" hasCustomPrompt="1"/>
          </p:nvPr>
        </p:nvSpPr>
        <p:spPr>
          <a:xfrm>
            <a:off x="10709276" y="1416871"/>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6" name="Content Placeholder 17">
            <a:extLst>
              <a:ext uri="{FF2B5EF4-FFF2-40B4-BE49-F238E27FC236}">
                <a16:creationId xmlns:a16="http://schemas.microsoft.com/office/drawing/2014/main" id="{1AC57026-5B05-493C-B2AC-A8C77E7991C0}"/>
              </a:ext>
            </a:extLst>
          </p:cNvPr>
          <p:cNvSpPr>
            <a:spLocks noGrp="1"/>
          </p:cNvSpPr>
          <p:nvPr>
            <p:ph sz="quarter" idx="39" hasCustomPrompt="1"/>
          </p:nvPr>
        </p:nvSpPr>
        <p:spPr>
          <a:xfrm>
            <a:off x="8150400"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7" name="Content Placeholder 17">
            <a:extLst>
              <a:ext uri="{FF2B5EF4-FFF2-40B4-BE49-F238E27FC236}">
                <a16:creationId xmlns:a16="http://schemas.microsoft.com/office/drawing/2014/main" id="{1D81B19A-3BCE-4B78-BC17-6352BCB0C3F6}"/>
              </a:ext>
            </a:extLst>
          </p:cNvPr>
          <p:cNvSpPr>
            <a:spLocks noGrp="1"/>
          </p:cNvSpPr>
          <p:nvPr>
            <p:ph sz="quarter" idx="40" hasCustomPrompt="1"/>
          </p:nvPr>
        </p:nvSpPr>
        <p:spPr>
          <a:xfrm>
            <a:off x="9429838"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sp>
        <p:nvSpPr>
          <p:cNvPr id="38" name="Content Placeholder 17">
            <a:extLst>
              <a:ext uri="{FF2B5EF4-FFF2-40B4-BE49-F238E27FC236}">
                <a16:creationId xmlns:a16="http://schemas.microsoft.com/office/drawing/2014/main" id="{DAC96E4B-6C75-4266-B5FA-331B8325921D}"/>
              </a:ext>
            </a:extLst>
          </p:cNvPr>
          <p:cNvSpPr>
            <a:spLocks noGrp="1"/>
          </p:cNvSpPr>
          <p:nvPr>
            <p:ph sz="quarter" idx="41" hasCustomPrompt="1"/>
          </p:nvPr>
        </p:nvSpPr>
        <p:spPr>
          <a:xfrm>
            <a:off x="10709276" y="3966529"/>
            <a:ext cx="939800" cy="792000"/>
          </a:xfrm>
        </p:spPr>
        <p:txBody>
          <a:bodyPr/>
          <a:lstStyle>
            <a:lvl1pPr marL="0" indent="0">
              <a:buNone/>
              <a:defRPr sz="1000">
                <a:solidFill>
                  <a:schemeClr val="tx1"/>
                </a:solidFill>
              </a:defRPr>
            </a:lvl1pPr>
          </a:lstStyle>
          <a:p>
            <a:pPr lvl="0"/>
            <a:r>
              <a:rPr lang="en-GB" dirty="0"/>
              <a:t>Click on Pictures icon to insert icon</a:t>
            </a:r>
          </a:p>
        </p:txBody>
      </p:sp>
      <p:cxnSp>
        <p:nvCxnSpPr>
          <p:cNvPr id="7" name="Straight Connector 6">
            <a:extLst>
              <a:ext uri="{FF2B5EF4-FFF2-40B4-BE49-F238E27FC236}">
                <a16:creationId xmlns:a16="http://schemas.microsoft.com/office/drawing/2014/main" id="{460A9CC7-A15E-4C90-8633-F7EB87294F14}"/>
              </a:ext>
            </a:extLst>
          </p:cNvPr>
          <p:cNvCxnSpPr>
            <a:cxnSpLocks/>
          </p:cNvCxnSpPr>
          <p:nvPr userDrawn="1"/>
        </p:nvCxnSpPr>
        <p:spPr>
          <a:xfrm>
            <a:off x="4213437" y="3966529"/>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CEF90B-CD6A-456A-896A-F930CBAD90FA}"/>
              </a:ext>
            </a:extLst>
          </p:cNvPr>
          <p:cNvCxnSpPr>
            <a:cxnSpLocks/>
          </p:cNvCxnSpPr>
          <p:nvPr userDrawn="1"/>
        </p:nvCxnSpPr>
        <p:spPr>
          <a:xfrm>
            <a:off x="7977126" y="3966529"/>
            <a:ext cx="0" cy="20556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FD225B4A-7784-4CB2-AAB4-785757C64641}"/>
              </a:ext>
            </a:extLst>
          </p:cNvPr>
          <p:cNvSpPr>
            <a:spLocks noGrp="1"/>
          </p:cNvSpPr>
          <p:nvPr>
            <p:ph type="body" sz="quarter" idx="42" hasCustomPrompt="1"/>
          </p:nvPr>
        </p:nvSpPr>
        <p:spPr>
          <a:xfrm>
            <a:off x="538163" y="2426781"/>
            <a:ext cx="351335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39" name="Text Placeholder 3">
            <a:extLst>
              <a:ext uri="{FF2B5EF4-FFF2-40B4-BE49-F238E27FC236}">
                <a16:creationId xmlns:a16="http://schemas.microsoft.com/office/drawing/2014/main" id="{B46F5283-0CC2-49CC-AC63-06DCAB8680B5}"/>
              </a:ext>
            </a:extLst>
          </p:cNvPr>
          <p:cNvSpPr>
            <a:spLocks noGrp="1"/>
          </p:cNvSpPr>
          <p:nvPr>
            <p:ph type="body" sz="quarter" idx="43" hasCustomPrompt="1"/>
          </p:nvPr>
        </p:nvSpPr>
        <p:spPr>
          <a:xfrm>
            <a:off x="538163" y="4980558"/>
            <a:ext cx="351335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0" name="Text Placeholder 3">
            <a:extLst>
              <a:ext uri="{FF2B5EF4-FFF2-40B4-BE49-F238E27FC236}">
                <a16:creationId xmlns:a16="http://schemas.microsoft.com/office/drawing/2014/main" id="{D8F9FF10-E2E0-4CB1-9B9B-A0EA71274866}"/>
              </a:ext>
            </a:extLst>
          </p:cNvPr>
          <p:cNvSpPr>
            <a:spLocks noGrp="1"/>
          </p:cNvSpPr>
          <p:nvPr>
            <p:ph type="body" sz="quarter" idx="44" hasCustomPrompt="1"/>
          </p:nvPr>
        </p:nvSpPr>
        <p:spPr>
          <a:xfrm>
            <a:off x="4366800" y="2426781"/>
            <a:ext cx="3441600"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1" name="Text Placeholder 3">
            <a:extLst>
              <a:ext uri="{FF2B5EF4-FFF2-40B4-BE49-F238E27FC236}">
                <a16:creationId xmlns:a16="http://schemas.microsoft.com/office/drawing/2014/main" id="{C90275EA-B51D-465A-856F-821DD933D570}"/>
              </a:ext>
            </a:extLst>
          </p:cNvPr>
          <p:cNvSpPr>
            <a:spLocks noGrp="1"/>
          </p:cNvSpPr>
          <p:nvPr>
            <p:ph type="body" sz="quarter" idx="45" hasCustomPrompt="1"/>
          </p:nvPr>
        </p:nvSpPr>
        <p:spPr>
          <a:xfrm>
            <a:off x="4365212" y="4980558"/>
            <a:ext cx="3441600"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3" name="Text Placeholder 3">
            <a:extLst>
              <a:ext uri="{FF2B5EF4-FFF2-40B4-BE49-F238E27FC236}">
                <a16:creationId xmlns:a16="http://schemas.microsoft.com/office/drawing/2014/main" id="{2B9DBDE8-2649-4A74-BEE2-293CC04F9E14}"/>
              </a:ext>
            </a:extLst>
          </p:cNvPr>
          <p:cNvSpPr>
            <a:spLocks noGrp="1"/>
          </p:cNvSpPr>
          <p:nvPr>
            <p:ph type="body" sz="quarter" idx="46" hasCustomPrompt="1"/>
          </p:nvPr>
        </p:nvSpPr>
        <p:spPr>
          <a:xfrm>
            <a:off x="8146090" y="2426781"/>
            <a:ext cx="350298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
        <p:nvSpPr>
          <p:cNvPr id="44" name="Text Placeholder 3">
            <a:extLst>
              <a:ext uri="{FF2B5EF4-FFF2-40B4-BE49-F238E27FC236}">
                <a16:creationId xmlns:a16="http://schemas.microsoft.com/office/drawing/2014/main" id="{83785912-015E-42C2-A49C-957F94F087F1}"/>
              </a:ext>
            </a:extLst>
          </p:cNvPr>
          <p:cNvSpPr>
            <a:spLocks noGrp="1"/>
          </p:cNvSpPr>
          <p:nvPr>
            <p:ph type="body" sz="quarter" idx="47" hasCustomPrompt="1"/>
          </p:nvPr>
        </p:nvSpPr>
        <p:spPr>
          <a:xfrm>
            <a:off x="8144502" y="4980558"/>
            <a:ext cx="3502986" cy="976606"/>
          </a:xfrm>
        </p:spPr>
        <p:txBody>
          <a:bodyPr/>
          <a:lstStyle>
            <a:lvl1pPr marL="0" indent="0">
              <a:lnSpc>
                <a:spcPct val="90000"/>
              </a:lnSpc>
              <a:spcAft>
                <a:spcPts val="600"/>
              </a:spcAft>
              <a:buFont typeface="Open Sans Light" panose="020B0306030504020204" pitchFamily="34" charset="0"/>
              <a:buChar char="​"/>
              <a:defRPr sz="1600">
                <a:solidFill>
                  <a:schemeClr val="accent2"/>
                </a:solidFill>
                <a:latin typeface="+mj-lt"/>
              </a:defRPr>
            </a:lvl1pPr>
            <a:lvl2pPr marL="0" indent="0">
              <a:lnSpc>
                <a:spcPct val="90000"/>
              </a:lnSpc>
              <a:buFont typeface="Open Sans Light" panose="020B0306030504020204" pitchFamily="34" charset="0"/>
              <a:buChar char="​"/>
              <a:defRPr/>
            </a:lvl2pPr>
          </a:lstStyle>
          <a:p>
            <a:pPr lvl="0"/>
            <a:r>
              <a:rPr lang="en-GB" dirty="0"/>
              <a:t>Click to edit Master text styles, ENTER + TAB for next level</a:t>
            </a:r>
          </a:p>
          <a:p>
            <a:pPr lvl="1"/>
            <a:r>
              <a:rPr lang="en-GB" dirty="0"/>
              <a:t>2</a:t>
            </a:r>
          </a:p>
        </p:txBody>
      </p:sp>
    </p:spTree>
    <p:extLst>
      <p:ext uri="{BB962C8B-B14F-4D97-AF65-F5344CB8AC3E}">
        <p14:creationId xmlns:p14="http://schemas.microsoft.com/office/powerpoint/2010/main" val="3765071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our Text box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4F7E-7541-4377-B8D8-B32B9C968F85}"/>
              </a:ext>
            </a:extLst>
          </p:cNvPr>
          <p:cNvSpPr>
            <a:spLocks noGrp="1"/>
          </p:cNvSpPr>
          <p:nvPr>
            <p:ph type="title"/>
          </p:nvPr>
        </p:nvSpPr>
        <p:spPr/>
        <p:txBody>
          <a:body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211BD158-DE2E-40DE-AA35-A381179C406C}"/>
              </a:ext>
            </a:extLst>
          </p:cNvPr>
          <p:cNvSpPr>
            <a:spLocks noGrp="1"/>
          </p:cNvSpPr>
          <p:nvPr>
            <p:ph type="body" sz="quarter" idx="13" hasCustomPrompt="1"/>
          </p:nvPr>
        </p:nvSpPr>
        <p:spPr>
          <a:xfrm>
            <a:off x="539750" y="1347788"/>
            <a:ext cx="2641600" cy="1432482"/>
          </a:xfrm>
          <a:solidFill>
            <a:srgbClr val="B3E0E6"/>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1"/>
                </a:solidFill>
                <a:latin typeface="+mj-lt"/>
              </a:defRPr>
            </a:lvl1pPr>
            <a:lvl2pPr marL="0" indent="0">
              <a:lnSpc>
                <a:spcPct val="90000"/>
              </a:lnSpc>
              <a:buFont typeface="Open Sans Light" panose="020B0306030504020204" pitchFamily="34" charset="0"/>
              <a:buChar char="​"/>
              <a:defRPr>
                <a:solidFill>
                  <a:schemeClr val="accent1"/>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18" name="Text Placeholder 17">
            <a:extLst>
              <a:ext uri="{FF2B5EF4-FFF2-40B4-BE49-F238E27FC236}">
                <a16:creationId xmlns:a16="http://schemas.microsoft.com/office/drawing/2014/main" id="{0B60F506-59B6-4D0B-95A0-0787F66D7E8F}"/>
              </a:ext>
            </a:extLst>
          </p:cNvPr>
          <p:cNvSpPr>
            <a:spLocks noGrp="1"/>
          </p:cNvSpPr>
          <p:nvPr>
            <p:ph type="body" sz="quarter" idx="14"/>
          </p:nvPr>
        </p:nvSpPr>
        <p:spPr>
          <a:xfrm>
            <a:off x="538163" y="2780270"/>
            <a:ext cx="2641600" cy="3242705"/>
          </a:xfrm>
          <a:solidFill>
            <a:srgbClr val="E1F3F5"/>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19" name="Content Placeholder 17">
            <a:extLst>
              <a:ext uri="{FF2B5EF4-FFF2-40B4-BE49-F238E27FC236}">
                <a16:creationId xmlns:a16="http://schemas.microsoft.com/office/drawing/2014/main" id="{A70B3224-7D34-4227-8B53-7750C992A252}"/>
              </a:ext>
            </a:extLst>
          </p:cNvPr>
          <p:cNvSpPr>
            <a:spLocks noGrp="1"/>
          </p:cNvSpPr>
          <p:nvPr>
            <p:ph sz="quarter" idx="21" hasCustomPrompt="1"/>
          </p:nvPr>
        </p:nvSpPr>
        <p:spPr>
          <a:xfrm>
            <a:off x="2420937"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0" name="Text Placeholder 8">
            <a:extLst>
              <a:ext uri="{FF2B5EF4-FFF2-40B4-BE49-F238E27FC236}">
                <a16:creationId xmlns:a16="http://schemas.microsoft.com/office/drawing/2014/main" id="{F8A0D744-D982-44E2-B4E6-5306E49B83F7}"/>
              </a:ext>
            </a:extLst>
          </p:cNvPr>
          <p:cNvSpPr>
            <a:spLocks noGrp="1"/>
          </p:cNvSpPr>
          <p:nvPr>
            <p:ph type="body" sz="quarter" idx="22" hasCustomPrompt="1"/>
          </p:nvPr>
        </p:nvSpPr>
        <p:spPr>
          <a:xfrm>
            <a:off x="3360738" y="1347788"/>
            <a:ext cx="2641600" cy="1432482"/>
          </a:xfrm>
          <a:solidFill>
            <a:srgbClr val="D0D5E9"/>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tx2"/>
                </a:solidFill>
                <a:latin typeface="+mj-lt"/>
              </a:defRPr>
            </a:lvl1pPr>
            <a:lvl2pPr marL="0" indent="0">
              <a:lnSpc>
                <a:spcPct val="90000"/>
              </a:lnSpc>
              <a:buFont typeface="Open Sans Light" panose="020B0306030504020204" pitchFamily="34" charset="0"/>
              <a:buChar char="​"/>
              <a:defRPr>
                <a:solidFill>
                  <a:schemeClr val="tx2"/>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1" name="Text Placeholder 17">
            <a:extLst>
              <a:ext uri="{FF2B5EF4-FFF2-40B4-BE49-F238E27FC236}">
                <a16:creationId xmlns:a16="http://schemas.microsoft.com/office/drawing/2014/main" id="{1BED4A95-61B2-4E39-9D90-B56AAB4B875B}"/>
              </a:ext>
            </a:extLst>
          </p:cNvPr>
          <p:cNvSpPr>
            <a:spLocks noGrp="1"/>
          </p:cNvSpPr>
          <p:nvPr>
            <p:ph type="body" sz="quarter" idx="23"/>
          </p:nvPr>
        </p:nvSpPr>
        <p:spPr>
          <a:xfrm>
            <a:off x="3359151" y="2780270"/>
            <a:ext cx="2641600" cy="3242705"/>
          </a:xfrm>
          <a:solidFill>
            <a:srgbClr val="ECEEF6"/>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2" name="Content Placeholder 17">
            <a:extLst>
              <a:ext uri="{FF2B5EF4-FFF2-40B4-BE49-F238E27FC236}">
                <a16:creationId xmlns:a16="http://schemas.microsoft.com/office/drawing/2014/main" id="{AF887449-FCAD-4687-B94D-2E7569395F9C}"/>
              </a:ext>
            </a:extLst>
          </p:cNvPr>
          <p:cNvSpPr>
            <a:spLocks noGrp="1"/>
          </p:cNvSpPr>
          <p:nvPr>
            <p:ph sz="quarter" idx="24" hasCustomPrompt="1"/>
          </p:nvPr>
        </p:nvSpPr>
        <p:spPr>
          <a:xfrm>
            <a:off x="5241925"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3" name="Text Placeholder 8">
            <a:extLst>
              <a:ext uri="{FF2B5EF4-FFF2-40B4-BE49-F238E27FC236}">
                <a16:creationId xmlns:a16="http://schemas.microsoft.com/office/drawing/2014/main" id="{9DEBBF74-E12E-4C89-BBE4-90CFA6F8B92D}"/>
              </a:ext>
            </a:extLst>
          </p:cNvPr>
          <p:cNvSpPr>
            <a:spLocks noGrp="1"/>
          </p:cNvSpPr>
          <p:nvPr>
            <p:ph type="body" sz="quarter" idx="25" hasCustomPrompt="1"/>
          </p:nvPr>
        </p:nvSpPr>
        <p:spPr>
          <a:xfrm>
            <a:off x="6189664" y="1347788"/>
            <a:ext cx="2641600" cy="1432482"/>
          </a:xfrm>
          <a:solidFill>
            <a:srgbClr val="FCE4C0"/>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3"/>
                </a:solidFill>
                <a:latin typeface="+mj-lt"/>
              </a:defRPr>
            </a:lvl1pPr>
            <a:lvl2pPr marL="0" indent="0">
              <a:lnSpc>
                <a:spcPct val="90000"/>
              </a:lnSpc>
              <a:buFont typeface="Open Sans Light" panose="020B0306030504020204" pitchFamily="34" charset="0"/>
              <a:buChar char="​"/>
              <a:defRPr>
                <a:solidFill>
                  <a:schemeClr val="accent3"/>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4" name="Text Placeholder 17">
            <a:extLst>
              <a:ext uri="{FF2B5EF4-FFF2-40B4-BE49-F238E27FC236}">
                <a16:creationId xmlns:a16="http://schemas.microsoft.com/office/drawing/2014/main" id="{D92DBE30-6F67-4F0B-9821-B66D7C9452F1}"/>
              </a:ext>
            </a:extLst>
          </p:cNvPr>
          <p:cNvSpPr>
            <a:spLocks noGrp="1"/>
          </p:cNvSpPr>
          <p:nvPr>
            <p:ph type="body" sz="quarter" idx="26"/>
          </p:nvPr>
        </p:nvSpPr>
        <p:spPr>
          <a:xfrm>
            <a:off x="6188077" y="2780270"/>
            <a:ext cx="2641600" cy="3242705"/>
          </a:xfrm>
          <a:solidFill>
            <a:srgbClr val="FEF4E6"/>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5" name="Content Placeholder 17">
            <a:extLst>
              <a:ext uri="{FF2B5EF4-FFF2-40B4-BE49-F238E27FC236}">
                <a16:creationId xmlns:a16="http://schemas.microsoft.com/office/drawing/2014/main" id="{58C5DEDE-533F-47F8-BC5D-1A58C765CB28}"/>
              </a:ext>
            </a:extLst>
          </p:cNvPr>
          <p:cNvSpPr>
            <a:spLocks noGrp="1"/>
          </p:cNvSpPr>
          <p:nvPr>
            <p:ph sz="quarter" idx="27" hasCustomPrompt="1"/>
          </p:nvPr>
        </p:nvSpPr>
        <p:spPr>
          <a:xfrm>
            <a:off x="8070851"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26" name="Text Placeholder 8">
            <a:extLst>
              <a:ext uri="{FF2B5EF4-FFF2-40B4-BE49-F238E27FC236}">
                <a16:creationId xmlns:a16="http://schemas.microsoft.com/office/drawing/2014/main" id="{D90E09A2-6AB8-42BC-B97B-1ED3FDE26046}"/>
              </a:ext>
            </a:extLst>
          </p:cNvPr>
          <p:cNvSpPr>
            <a:spLocks noGrp="1"/>
          </p:cNvSpPr>
          <p:nvPr>
            <p:ph type="body" sz="quarter" idx="28" hasCustomPrompt="1"/>
          </p:nvPr>
        </p:nvSpPr>
        <p:spPr>
          <a:xfrm>
            <a:off x="9004300" y="1347788"/>
            <a:ext cx="2641600" cy="1432482"/>
          </a:xfrm>
          <a:solidFill>
            <a:srgbClr val="FAD8DB"/>
          </a:solidFill>
          <a:ln>
            <a:noFill/>
          </a:ln>
        </p:spPr>
        <p:txBody>
          <a:bodyPr lIns="180000" tIns="180000" rIns="180000" bIns="180000"/>
          <a:lstStyle>
            <a:lvl1pPr marL="0" indent="0">
              <a:lnSpc>
                <a:spcPct val="90000"/>
              </a:lnSpc>
              <a:spcAft>
                <a:spcPts val="600"/>
              </a:spcAft>
              <a:buFont typeface="Open Sans Light" panose="020B0306030504020204" pitchFamily="34" charset="0"/>
              <a:buNone/>
              <a:defRPr sz="2400">
                <a:solidFill>
                  <a:schemeClr val="accent2"/>
                </a:solidFill>
                <a:latin typeface="+mj-lt"/>
              </a:defRPr>
            </a:lvl1pPr>
            <a:lvl2pPr marL="0" indent="0">
              <a:lnSpc>
                <a:spcPct val="90000"/>
              </a:lnSpc>
              <a:buFont typeface="Open Sans Light" panose="020B0306030504020204" pitchFamily="34" charset="0"/>
              <a:buChar char="​"/>
              <a:defRPr>
                <a:solidFill>
                  <a:schemeClr val="accent2"/>
                </a:solidFill>
              </a:defRPr>
            </a:lvl2pPr>
            <a:lvl3pPr marL="0" indent="0">
              <a:lnSpc>
                <a:spcPct val="90000"/>
              </a:lnSpc>
              <a:spcAft>
                <a:spcPts val="600"/>
              </a:spcAft>
              <a:buFont typeface="Open Sans Light" panose="020B0306030504020204" pitchFamily="34" charset="0"/>
              <a:buChar char="​"/>
              <a:defRPr/>
            </a:lvl3pPr>
          </a:lstStyle>
          <a:p>
            <a:pPr lvl="0"/>
            <a:r>
              <a:rPr lang="en-GB" dirty="0"/>
              <a:t>Click title</a:t>
            </a:r>
          </a:p>
        </p:txBody>
      </p:sp>
      <p:sp>
        <p:nvSpPr>
          <p:cNvPr id="27" name="Text Placeholder 17">
            <a:extLst>
              <a:ext uri="{FF2B5EF4-FFF2-40B4-BE49-F238E27FC236}">
                <a16:creationId xmlns:a16="http://schemas.microsoft.com/office/drawing/2014/main" id="{CB31419F-7F04-42D4-8C2D-E8F49C6D1F09}"/>
              </a:ext>
            </a:extLst>
          </p:cNvPr>
          <p:cNvSpPr>
            <a:spLocks noGrp="1"/>
          </p:cNvSpPr>
          <p:nvPr>
            <p:ph type="body" sz="quarter" idx="29"/>
          </p:nvPr>
        </p:nvSpPr>
        <p:spPr>
          <a:xfrm>
            <a:off x="9002713" y="2780270"/>
            <a:ext cx="2641600" cy="3242705"/>
          </a:xfrm>
          <a:solidFill>
            <a:srgbClr val="FDEFF1"/>
          </a:solidFill>
        </p:spPr>
        <p:txBody>
          <a:bodyPr lIns="180000" tIns="180000" rIns="180000" bIns="180000"/>
          <a:lstStyle>
            <a:lvl1pPr marL="0" indent="0">
              <a:lnSpc>
                <a:spcPct val="90000"/>
              </a:lnSpc>
              <a:spcAft>
                <a:spcPts val="400"/>
              </a:spcAft>
              <a:buFont typeface="Open Sans Light" panose="020B0306030504020204" pitchFamily="34" charset="0"/>
              <a:buChar char="​"/>
              <a:defRPr sz="1400" cap="all" baseline="0">
                <a:solidFill>
                  <a:schemeClr val="tx1"/>
                </a:solidFill>
                <a:latin typeface="+mj-lt"/>
              </a:defRPr>
            </a:lvl1pPr>
            <a:lvl2pPr marL="0" indent="0">
              <a:lnSpc>
                <a:spcPct val="90000"/>
              </a:lnSpc>
              <a:spcAft>
                <a:spcPts val="600"/>
              </a:spcAft>
              <a:buFont typeface="Open Sans Light" panose="020B0306030504020204" pitchFamily="34" charset="0"/>
              <a:buChar char="​"/>
              <a:defRPr sz="1200">
                <a:solidFill>
                  <a:schemeClr val="tx1"/>
                </a:solidFill>
              </a:defRPr>
            </a:lvl2pPr>
            <a:lvl3pPr marL="0" indent="0">
              <a:lnSpc>
                <a:spcPct val="90000"/>
              </a:lnSpc>
              <a:spcAft>
                <a:spcPts val="600"/>
              </a:spcAft>
              <a:buFont typeface="Open Sans Light" panose="020B0306030504020204" pitchFamily="34" charset="0"/>
              <a:buChar char="​"/>
              <a:defRPr sz="1200">
                <a:solidFill>
                  <a:schemeClr val="tx1"/>
                </a:solidFill>
              </a:defRPr>
            </a:lvl3pPr>
          </a:lstStyle>
          <a:p>
            <a:pPr lvl="0"/>
            <a:r>
              <a:rPr lang="en-US"/>
              <a:t>Click to edit Master text styles</a:t>
            </a:r>
          </a:p>
          <a:p>
            <a:pPr lvl="1"/>
            <a:r>
              <a:rPr lang="en-US"/>
              <a:t>Second level</a:t>
            </a:r>
          </a:p>
          <a:p>
            <a:pPr lvl="2"/>
            <a:r>
              <a:rPr lang="en-US"/>
              <a:t>Third level</a:t>
            </a:r>
          </a:p>
        </p:txBody>
      </p:sp>
      <p:sp>
        <p:nvSpPr>
          <p:cNvPr id="28" name="Content Placeholder 17">
            <a:extLst>
              <a:ext uri="{FF2B5EF4-FFF2-40B4-BE49-F238E27FC236}">
                <a16:creationId xmlns:a16="http://schemas.microsoft.com/office/drawing/2014/main" id="{66B5FA49-391A-45DD-8618-3F0448A11CCB}"/>
              </a:ext>
            </a:extLst>
          </p:cNvPr>
          <p:cNvSpPr>
            <a:spLocks noGrp="1"/>
          </p:cNvSpPr>
          <p:nvPr>
            <p:ph sz="quarter" idx="30" hasCustomPrompt="1"/>
          </p:nvPr>
        </p:nvSpPr>
        <p:spPr>
          <a:xfrm>
            <a:off x="10885487" y="1949639"/>
            <a:ext cx="758825" cy="679831"/>
          </a:xfrm>
        </p:spPr>
        <p:txBody>
          <a:bodyPr/>
          <a:lstStyle>
            <a:lvl1pPr marL="0" indent="0">
              <a:buNone/>
              <a:defRPr sz="1000">
                <a:solidFill>
                  <a:schemeClr val="tx1"/>
                </a:solidFill>
              </a:defRPr>
            </a:lvl1pPr>
          </a:lstStyle>
          <a:p>
            <a:pPr lvl="0"/>
            <a:r>
              <a:rPr lang="en-GB" dirty="0"/>
              <a:t>Click on Pictures icon to insert icon</a:t>
            </a:r>
          </a:p>
        </p:txBody>
      </p:sp>
      <p:sp>
        <p:nvSpPr>
          <p:cNvPr id="3" name="Date Placeholder 2">
            <a:extLst>
              <a:ext uri="{FF2B5EF4-FFF2-40B4-BE49-F238E27FC236}">
                <a16:creationId xmlns:a16="http://schemas.microsoft.com/office/drawing/2014/main" id="{1D00F8C3-40D1-4FC4-A4F8-E7020243FFB8}"/>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719C1571-3E3D-486A-A3E0-FB5A8F2FD7A5}"/>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5F1E3D0-1D67-4E05-87B1-E31464F98A07}"/>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
        <p:nvSpPr>
          <p:cNvPr id="7" name="Text Placeholder 6">
            <a:extLst>
              <a:ext uri="{FF2B5EF4-FFF2-40B4-BE49-F238E27FC236}">
                <a16:creationId xmlns:a16="http://schemas.microsoft.com/office/drawing/2014/main" id="{B2A5958A-D45E-4315-BE71-288A8E236B75}"/>
              </a:ext>
            </a:extLst>
          </p:cNvPr>
          <p:cNvSpPr>
            <a:spLocks noGrp="1"/>
          </p:cNvSpPr>
          <p:nvPr>
            <p:ph type="body" sz="quarter" idx="31"/>
          </p:nvPr>
        </p:nvSpPr>
        <p:spPr>
          <a:xfrm>
            <a:off x="539750" y="1904471"/>
            <a:ext cx="1701799" cy="875799"/>
          </a:xfrm>
        </p:spPr>
        <p:txBody>
          <a:bodyPr lIns="180000" rIns="0" bIns="180000"/>
          <a:lstStyle>
            <a:lvl1pPr marL="0" indent="0">
              <a:buNone/>
              <a:defRPr lang="en-US" sz="1600" kern="1200" dirty="0" smtClean="0">
                <a:solidFill>
                  <a:schemeClr val="accent1"/>
                </a:solidFill>
                <a:latin typeface="+mn-lt"/>
                <a:ea typeface="+mn-ea"/>
                <a:cs typeface="+mn-cs"/>
              </a:defRPr>
            </a:lvl1pPr>
          </a:lstStyle>
          <a:p>
            <a:pPr lvl="0"/>
            <a:r>
              <a:rPr lang="en-US"/>
              <a:t>Click to edit Master text styles</a:t>
            </a:r>
          </a:p>
          <a:p>
            <a:pPr lvl="1"/>
            <a:r>
              <a:rPr lang="en-US"/>
              <a:t>Second level</a:t>
            </a:r>
          </a:p>
        </p:txBody>
      </p:sp>
      <p:sp>
        <p:nvSpPr>
          <p:cNvPr id="29" name="Text Placeholder 6">
            <a:extLst>
              <a:ext uri="{FF2B5EF4-FFF2-40B4-BE49-F238E27FC236}">
                <a16:creationId xmlns:a16="http://schemas.microsoft.com/office/drawing/2014/main" id="{CFD62213-5CBA-49C4-BEC0-8A7A813828C7}"/>
              </a:ext>
            </a:extLst>
          </p:cNvPr>
          <p:cNvSpPr>
            <a:spLocks noGrp="1"/>
          </p:cNvSpPr>
          <p:nvPr>
            <p:ph type="body" sz="quarter" idx="32"/>
          </p:nvPr>
        </p:nvSpPr>
        <p:spPr>
          <a:xfrm>
            <a:off x="3360738" y="1904471"/>
            <a:ext cx="1701799" cy="875799"/>
          </a:xfrm>
        </p:spPr>
        <p:txBody>
          <a:bodyPr lIns="180000" rIns="0" bIns="180000"/>
          <a:lstStyle>
            <a:lvl1pPr marL="0" indent="0">
              <a:buNone/>
              <a:defRPr lang="en-US" sz="1600" kern="1200" dirty="0" smtClean="0">
                <a:solidFill>
                  <a:srgbClr val="676696"/>
                </a:solidFill>
                <a:latin typeface="+mn-lt"/>
                <a:ea typeface="+mn-ea"/>
                <a:cs typeface="+mn-cs"/>
              </a:defRPr>
            </a:lvl1pPr>
            <a:lvl2pPr>
              <a:defRPr>
                <a:solidFill>
                  <a:srgbClr val="676696"/>
                </a:solidFill>
              </a:defRPr>
            </a:lvl2pPr>
          </a:lstStyle>
          <a:p>
            <a:pPr lvl="0"/>
            <a:r>
              <a:rPr lang="en-US"/>
              <a:t>Click to edit Master text styles</a:t>
            </a:r>
          </a:p>
          <a:p>
            <a:pPr lvl="1"/>
            <a:r>
              <a:rPr lang="en-US"/>
              <a:t>Second level</a:t>
            </a:r>
          </a:p>
        </p:txBody>
      </p:sp>
      <p:sp>
        <p:nvSpPr>
          <p:cNvPr id="30" name="Text Placeholder 6">
            <a:extLst>
              <a:ext uri="{FF2B5EF4-FFF2-40B4-BE49-F238E27FC236}">
                <a16:creationId xmlns:a16="http://schemas.microsoft.com/office/drawing/2014/main" id="{6F5EE66E-4111-4F11-9820-BB7B544DB879}"/>
              </a:ext>
            </a:extLst>
          </p:cNvPr>
          <p:cNvSpPr>
            <a:spLocks noGrp="1"/>
          </p:cNvSpPr>
          <p:nvPr>
            <p:ph type="body" sz="quarter" idx="33"/>
          </p:nvPr>
        </p:nvSpPr>
        <p:spPr>
          <a:xfrm>
            <a:off x="6189664" y="1904471"/>
            <a:ext cx="1701799" cy="875799"/>
          </a:xfrm>
        </p:spPr>
        <p:txBody>
          <a:bodyPr lIns="180000" rIns="0" bIns="180000"/>
          <a:lstStyle>
            <a:lvl1pPr marL="0" indent="0">
              <a:buNone/>
              <a:defRPr lang="en-US" sz="1600" kern="1200" dirty="0" smtClean="0">
                <a:solidFill>
                  <a:srgbClr val="F5A52B"/>
                </a:solidFill>
                <a:latin typeface="+mn-lt"/>
                <a:ea typeface="+mn-ea"/>
                <a:cs typeface="+mn-cs"/>
              </a:defRPr>
            </a:lvl1pPr>
            <a:lvl2pPr>
              <a:defRPr>
                <a:solidFill>
                  <a:srgbClr val="F5A52B"/>
                </a:solidFill>
              </a:defRPr>
            </a:lvl2pPr>
          </a:lstStyle>
          <a:p>
            <a:pPr lvl="0"/>
            <a:r>
              <a:rPr lang="en-US"/>
              <a:t>Click to edit Master text styles</a:t>
            </a:r>
          </a:p>
          <a:p>
            <a:pPr lvl="1"/>
            <a:r>
              <a:rPr lang="en-US"/>
              <a:t>Second level</a:t>
            </a:r>
          </a:p>
        </p:txBody>
      </p:sp>
      <p:sp>
        <p:nvSpPr>
          <p:cNvPr id="31" name="Text Placeholder 6">
            <a:extLst>
              <a:ext uri="{FF2B5EF4-FFF2-40B4-BE49-F238E27FC236}">
                <a16:creationId xmlns:a16="http://schemas.microsoft.com/office/drawing/2014/main" id="{BA2E12D8-5F4A-494E-BF5F-D40A36D60F60}"/>
              </a:ext>
            </a:extLst>
          </p:cNvPr>
          <p:cNvSpPr>
            <a:spLocks noGrp="1"/>
          </p:cNvSpPr>
          <p:nvPr>
            <p:ph type="body" sz="quarter" idx="34"/>
          </p:nvPr>
        </p:nvSpPr>
        <p:spPr>
          <a:xfrm>
            <a:off x="9004300" y="1904471"/>
            <a:ext cx="1701799" cy="875799"/>
          </a:xfrm>
        </p:spPr>
        <p:txBody>
          <a:bodyPr lIns="180000" rIns="0" bIns="180000"/>
          <a:lstStyle>
            <a:lvl1pPr marL="0" indent="0">
              <a:buNone/>
              <a:defRPr lang="en-US" sz="1600" kern="1200" dirty="0" smtClean="0">
                <a:solidFill>
                  <a:srgbClr val="FB1E2E"/>
                </a:solidFill>
                <a:latin typeface="+mn-lt"/>
                <a:ea typeface="+mn-ea"/>
                <a:cs typeface="+mn-cs"/>
              </a:defRPr>
            </a:lvl1pPr>
            <a:lvl2pPr>
              <a:defRPr>
                <a:solidFill>
                  <a:srgbClr val="FB1E2E"/>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64176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erso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9749" y="539750"/>
            <a:ext cx="11107739" cy="808283"/>
          </a:xfrm>
        </p:spPr>
        <p:txBody>
          <a:bodyPr/>
          <a:lstStyle/>
          <a:p>
            <a:r>
              <a:rPr lang="en-GB" noProof="0" dirty="0"/>
              <a:t>Click to add title</a:t>
            </a:r>
          </a:p>
        </p:txBody>
      </p:sp>
      <p:cxnSp>
        <p:nvCxnSpPr>
          <p:cNvPr id="5" name="Straight Connector 4">
            <a:extLst>
              <a:ext uri="{FF2B5EF4-FFF2-40B4-BE49-F238E27FC236}">
                <a16:creationId xmlns:a16="http://schemas.microsoft.com/office/drawing/2014/main" id="{50ED6072-BDE2-4DE4-A244-CB01A2C2A069}"/>
              </a:ext>
            </a:extLst>
          </p:cNvPr>
          <p:cNvCxnSpPr>
            <a:cxnSpLocks/>
          </p:cNvCxnSpPr>
          <p:nvPr userDrawn="1"/>
        </p:nvCxnSpPr>
        <p:spPr>
          <a:xfrm>
            <a:off x="3270720"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16E7D65-7417-4840-89EB-128B69EBDD7B}"/>
              </a:ext>
            </a:extLst>
          </p:cNvPr>
          <p:cNvCxnSpPr>
            <a:cxnSpLocks/>
          </p:cNvCxnSpPr>
          <p:nvPr userDrawn="1"/>
        </p:nvCxnSpPr>
        <p:spPr>
          <a:xfrm>
            <a:off x="6093313"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72699910-1CA2-4F65-B880-8A7202550DBB}"/>
              </a:ext>
            </a:extLst>
          </p:cNvPr>
          <p:cNvSpPr>
            <a:spLocks noGrp="1"/>
          </p:cNvSpPr>
          <p:nvPr>
            <p:ph type="dt" sz="half" idx="15"/>
          </p:nvPr>
        </p:nvSpPr>
        <p:spPr/>
        <p:txBody>
          <a:bodyPr/>
          <a:lstStyle/>
          <a:p>
            <a:fld id="{96639875-BEB3-45DB-8B9D-C45BB6D4FEFB}" type="datetime3">
              <a:rPr lang="en-GB" smtClean="0"/>
              <a:t>7 April, 2021</a:t>
            </a:fld>
            <a:endParaRPr lang="en-GB" dirty="0"/>
          </a:p>
        </p:txBody>
      </p:sp>
      <p:sp>
        <p:nvSpPr>
          <p:cNvPr id="13" name="Footer Placeholder 12">
            <a:extLst>
              <a:ext uri="{FF2B5EF4-FFF2-40B4-BE49-F238E27FC236}">
                <a16:creationId xmlns:a16="http://schemas.microsoft.com/office/drawing/2014/main" id="{8F8AA3DF-4876-410F-8D06-3E7A144A4CBA}"/>
              </a:ext>
            </a:extLst>
          </p:cNvPr>
          <p:cNvSpPr>
            <a:spLocks noGrp="1"/>
          </p:cNvSpPr>
          <p:nvPr>
            <p:ph type="ftr" sz="quarter" idx="16"/>
          </p:nvPr>
        </p:nvSpPr>
        <p:spPr/>
        <p:txBody>
          <a:bodyPr/>
          <a:lstStyle/>
          <a:p>
            <a:endParaRPr lang="en-GB" dirty="0"/>
          </a:p>
        </p:txBody>
      </p:sp>
      <p:sp>
        <p:nvSpPr>
          <p:cNvPr id="14" name="Slide Number Placeholder 13">
            <a:extLst>
              <a:ext uri="{FF2B5EF4-FFF2-40B4-BE49-F238E27FC236}">
                <a16:creationId xmlns:a16="http://schemas.microsoft.com/office/drawing/2014/main" id="{03EF293D-E521-4CDE-ADAF-69DF1CC9FC5E}"/>
              </a:ext>
            </a:extLst>
          </p:cNvPr>
          <p:cNvSpPr>
            <a:spLocks noGrp="1"/>
          </p:cNvSpPr>
          <p:nvPr>
            <p:ph type="sldNum" sz="quarter" idx="17"/>
          </p:nvPr>
        </p:nvSpPr>
        <p:spPr/>
        <p:txBody>
          <a:bodyPr/>
          <a:lstStyle/>
          <a:p>
            <a:r>
              <a:rPr lang="en-GB" dirty="0"/>
              <a:t>Slide </a:t>
            </a:r>
            <a:fld id="{23AA811B-2EBD-4900-905E-5BE206449611}" type="slidenum">
              <a:rPr lang="en-GB" smtClean="0"/>
              <a:pPr/>
              <a:t>‹#›</a:t>
            </a:fld>
            <a:endParaRPr lang="en-GB" dirty="0"/>
          </a:p>
        </p:txBody>
      </p:sp>
      <p:cxnSp>
        <p:nvCxnSpPr>
          <p:cNvPr id="7" name="Straight Connector 6">
            <a:extLst>
              <a:ext uri="{FF2B5EF4-FFF2-40B4-BE49-F238E27FC236}">
                <a16:creationId xmlns:a16="http://schemas.microsoft.com/office/drawing/2014/main" id="{460A9CC7-A15E-4C90-8633-F7EB87294F14}"/>
              </a:ext>
            </a:extLst>
          </p:cNvPr>
          <p:cNvCxnSpPr>
            <a:cxnSpLocks/>
          </p:cNvCxnSpPr>
          <p:nvPr userDrawn="1"/>
        </p:nvCxnSpPr>
        <p:spPr>
          <a:xfrm>
            <a:off x="3270720"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9CEF90B-CD6A-456A-896A-F930CBAD90FA}"/>
              </a:ext>
            </a:extLst>
          </p:cNvPr>
          <p:cNvCxnSpPr>
            <a:cxnSpLocks/>
          </p:cNvCxnSpPr>
          <p:nvPr userDrawn="1"/>
        </p:nvCxnSpPr>
        <p:spPr>
          <a:xfrm>
            <a:off x="6093313"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Picture Placeholder 7">
            <a:extLst>
              <a:ext uri="{FF2B5EF4-FFF2-40B4-BE49-F238E27FC236}">
                <a16:creationId xmlns:a16="http://schemas.microsoft.com/office/drawing/2014/main" id="{7B22D249-23E1-4D81-A11E-970D317AD217}"/>
              </a:ext>
            </a:extLst>
          </p:cNvPr>
          <p:cNvSpPr>
            <a:spLocks noGrp="1"/>
          </p:cNvSpPr>
          <p:nvPr>
            <p:ph type="pic" sz="quarter" idx="19"/>
          </p:nvPr>
        </p:nvSpPr>
        <p:spPr>
          <a:xfrm>
            <a:off x="548541"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39" name="Text Placeholder 38">
            <a:extLst>
              <a:ext uri="{FF2B5EF4-FFF2-40B4-BE49-F238E27FC236}">
                <a16:creationId xmlns:a16="http://schemas.microsoft.com/office/drawing/2014/main" id="{847C7C4D-B833-46A5-B423-8F8C998F919D}"/>
              </a:ext>
            </a:extLst>
          </p:cNvPr>
          <p:cNvSpPr>
            <a:spLocks noGrp="1"/>
          </p:cNvSpPr>
          <p:nvPr>
            <p:ph type="body" sz="quarter" idx="20" hasCustomPrompt="1"/>
          </p:nvPr>
        </p:nvSpPr>
        <p:spPr>
          <a:xfrm>
            <a:off x="1915398" y="2011680"/>
            <a:ext cx="11952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41" name="Text Placeholder 40">
            <a:extLst>
              <a:ext uri="{FF2B5EF4-FFF2-40B4-BE49-F238E27FC236}">
                <a16:creationId xmlns:a16="http://schemas.microsoft.com/office/drawing/2014/main" id="{7F4AD216-759F-4D5B-8EFD-8327C4EC91AA}"/>
              </a:ext>
            </a:extLst>
          </p:cNvPr>
          <p:cNvSpPr>
            <a:spLocks noGrp="1"/>
          </p:cNvSpPr>
          <p:nvPr>
            <p:ph type="body" sz="quarter" idx="21"/>
          </p:nvPr>
        </p:nvSpPr>
        <p:spPr>
          <a:xfrm>
            <a:off x="538163" y="2511108"/>
            <a:ext cx="2552562"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cxnSp>
        <p:nvCxnSpPr>
          <p:cNvPr id="43" name="Straight Connector 42">
            <a:extLst>
              <a:ext uri="{FF2B5EF4-FFF2-40B4-BE49-F238E27FC236}">
                <a16:creationId xmlns:a16="http://schemas.microsoft.com/office/drawing/2014/main" id="{D543AA85-72B1-4D7F-A0DF-1581198B1A44}"/>
              </a:ext>
            </a:extLst>
          </p:cNvPr>
          <p:cNvCxnSpPr>
            <a:cxnSpLocks/>
          </p:cNvCxnSpPr>
          <p:nvPr userDrawn="1"/>
        </p:nvCxnSpPr>
        <p:spPr>
          <a:xfrm>
            <a:off x="8914300" y="1347787"/>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BE97A27-8261-41D0-BBF8-05956C5C2674}"/>
              </a:ext>
            </a:extLst>
          </p:cNvPr>
          <p:cNvCxnSpPr>
            <a:cxnSpLocks/>
          </p:cNvCxnSpPr>
          <p:nvPr userDrawn="1"/>
        </p:nvCxnSpPr>
        <p:spPr>
          <a:xfrm>
            <a:off x="8914300" y="3860711"/>
            <a:ext cx="0" cy="216000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9" name="Picture Placeholder 7">
            <a:extLst>
              <a:ext uri="{FF2B5EF4-FFF2-40B4-BE49-F238E27FC236}">
                <a16:creationId xmlns:a16="http://schemas.microsoft.com/office/drawing/2014/main" id="{DFC9B5BB-E19F-4E8E-971C-7B186E12CECF}"/>
              </a:ext>
            </a:extLst>
          </p:cNvPr>
          <p:cNvSpPr>
            <a:spLocks noGrp="1"/>
          </p:cNvSpPr>
          <p:nvPr>
            <p:ph type="pic" sz="quarter" idx="22"/>
          </p:nvPr>
        </p:nvSpPr>
        <p:spPr>
          <a:xfrm>
            <a:off x="548541"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0" name="Text Placeholder 38">
            <a:extLst>
              <a:ext uri="{FF2B5EF4-FFF2-40B4-BE49-F238E27FC236}">
                <a16:creationId xmlns:a16="http://schemas.microsoft.com/office/drawing/2014/main" id="{E6D637B7-3854-49FD-BF07-E52999D6BA9B}"/>
              </a:ext>
            </a:extLst>
          </p:cNvPr>
          <p:cNvSpPr>
            <a:spLocks noGrp="1"/>
          </p:cNvSpPr>
          <p:nvPr>
            <p:ph type="body" sz="quarter" idx="23" hasCustomPrompt="1"/>
          </p:nvPr>
        </p:nvSpPr>
        <p:spPr>
          <a:xfrm>
            <a:off x="1915398" y="4524604"/>
            <a:ext cx="11952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1" name="Text Placeholder 40">
            <a:extLst>
              <a:ext uri="{FF2B5EF4-FFF2-40B4-BE49-F238E27FC236}">
                <a16:creationId xmlns:a16="http://schemas.microsoft.com/office/drawing/2014/main" id="{D1C7255D-58EB-4DE7-9F42-22F639EAFFDD}"/>
              </a:ext>
            </a:extLst>
          </p:cNvPr>
          <p:cNvSpPr>
            <a:spLocks noGrp="1"/>
          </p:cNvSpPr>
          <p:nvPr>
            <p:ph type="body" sz="quarter" idx="24"/>
          </p:nvPr>
        </p:nvSpPr>
        <p:spPr>
          <a:xfrm>
            <a:off x="548078" y="5024032"/>
            <a:ext cx="2552562"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54" name="Picture Placeholder 7">
            <a:extLst>
              <a:ext uri="{FF2B5EF4-FFF2-40B4-BE49-F238E27FC236}">
                <a16:creationId xmlns:a16="http://schemas.microsoft.com/office/drawing/2014/main" id="{E2F203C5-80D2-46D3-8701-3C1937B1E23A}"/>
              </a:ext>
            </a:extLst>
          </p:cNvPr>
          <p:cNvSpPr>
            <a:spLocks noGrp="1"/>
          </p:cNvSpPr>
          <p:nvPr>
            <p:ph type="pic" sz="quarter" idx="25"/>
          </p:nvPr>
        </p:nvSpPr>
        <p:spPr>
          <a:xfrm>
            <a:off x="3436975"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5" name="Text Placeholder 38">
            <a:extLst>
              <a:ext uri="{FF2B5EF4-FFF2-40B4-BE49-F238E27FC236}">
                <a16:creationId xmlns:a16="http://schemas.microsoft.com/office/drawing/2014/main" id="{5B522602-CCAB-4B48-B5C2-3E06715A1005}"/>
              </a:ext>
            </a:extLst>
          </p:cNvPr>
          <p:cNvSpPr>
            <a:spLocks noGrp="1"/>
          </p:cNvSpPr>
          <p:nvPr>
            <p:ph type="body" sz="quarter" idx="26" hasCustomPrompt="1"/>
          </p:nvPr>
        </p:nvSpPr>
        <p:spPr>
          <a:xfrm>
            <a:off x="4809953" y="2011680"/>
            <a:ext cx="1115704"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6" name="Text Placeholder 40">
            <a:extLst>
              <a:ext uri="{FF2B5EF4-FFF2-40B4-BE49-F238E27FC236}">
                <a16:creationId xmlns:a16="http://schemas.microsoft.com/office/drawing/2014/main" id="{F706A406-AC2E-42F7-8326-1534F55FD6F7}"/>
              </a:ext>
            </a:extLst>
          </p:cNvPr>
          <p:cNvSpPr>
            <a:spLocks noGrp="1"/>
          </p:cNvSpPr>
          <p:nvPr>
            <p:ph type="body" sz="quarter" idx="27"/>
          </p:nvPr>
        </p:nvSpPr>
        <p:spPr>
          <a:xfrm>
            <a:off x="3436765" y="2511108"/>
            <a:ext cx="2488895"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57" name="Picture Placeholder 7">
            <a:extLst>
              <a:ext uri="{FF2B5EF4-FFF2-40B4-BE49-F238E27FC236}">
                <a16:creationId xmlns:a16="http://schemas.microsoft.com/office/drawing/2014/main" id="{B4299AFC-4991-4FF2-8706-FEF8E4446A69}"/>
              </a:ext>
            </a:extLst>
          </p:cNvPr>
          <p:cNvSpPr>
            <a:spLocks noGrp="1"/>
          </p:cNvSpPr>
          <p:nvPr>
            <p:ph type="pic" sz="quarter" idx="28"/>
          </p:nvPr>
        </p:nvSpPr>
        <p:spPr>
          <a:xfrm>
            <a:off x="3436975"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58" name="Text Placeholder 38">
            <a:extLst>
              <a:ext uri="{FF2B5EF4-FFF2-40B4-BE49-F238E27FC236}">
                <a16:creationId xmlns:a16="http://schemas.microsoft.com/office/drawing/2014/main" id="{21D24D52-0007-423F-A77E-2317E71E07D4}"/>
              </a:ext>
            </a:extLst>
          </p:cNvPr>
          <p:cNvSpPr>
            <a:spLocks noGrp="1"/>
          </p:cNvSpPr>
          <p:nvPr>
            <p:ph type="body" sz="quarter" idx="29" hasCustomPrompt="1"/>
          </p:nvPr>
        </p:nvSpPr>
        <p:spPr>
          <a:xfrm>
            <a:off x="4809657" y="4524604"/>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59" name="Text Placeholder 40">
            <a:extLst>
              <a:ext uri="{FF2B5EF4-FFF2-40B4-BE49-F238E27FC236}">
                <a16:creationId xmlns:a16="http://schemas.microsoft.com/office/drawing/2014/main" id="{AAF802D0-BC0A-4793-A128-8C038E9DAB6B}"/>
              </a:ext>
            </a:extLst>
          </p:cNvPr>
          <p:cNvSpPr>
            <a:spLocks noGrp="1"/>
          </p:cNvSpPr>
          <p:nvPr>
            <p:ph type="body" sz="quarter" idx="30"/>
          </p:nvPr>
        </p:nvSpPr>
        <p:spPr>
          <a:xfrm>
            <a:off x="3438060" y="5024032"/>
            <a:ext cx="2487600"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0" name="Picture Placeholder 7">
            <a:extLst>
              <a:ext uri="{FF2B5EF4-FFF2-40B4-BE49-F238E27FC236}">
                <a16:creationId xmlns:a16="http://schemas.microsoft.com/office/drawing/2014/main" id="{1CD1DE11-B1CB-4093-ACC2-DCA3491AE61E}"/>
              </a:ext>
            </a:extLst>
          </p:cNvPr>
          <p:cNvSpPr>
            <a:spLocks noGrp="1"/>
          </p:cNvSpPr>
          <p:nvPr>
            <p:ph type="pic" sz="quarter" idx="31"/>
          </p:nvPr>
        </p:nvSpPr>
        <p:spPr>
          <a:xfrm>
            <a:off x="6266154"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1" name="Text Placeholder 38">
            <a:extLst>
              <a:ext uri="{FF2B5EF4-FFF2-40B4-BE49-F238E27FC236}">
                <a16:creationId xmlns:a16="http://schemas.microsoft.com/office/drawing/2014/main" id="{0863B150-C6EF-4D59-A064-A402B0B6DA7C}"/>
              </a:ext>
            </a:extLst>
          </p:cNvPr>
          <p:cNvSpPr>
            <a:spLocks noGrp="1"/>
          </p:cNvSpPr>
          <p:nvPr>
            <p:ph type="body" sz="quarter" idx="32" hasCustomPrompt="1"/>
          </p:nvPr>
        </p:nvSpPr>
        <p:spPr>
          <a:xfrm>
            <a:off x="7633011" y="2011680"/>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2" name="Text Placeholder 40">
            <a:extLst>
              <a:ext uri="{FF2B5EF4-FFF2-40B4-BE49-F238E27FC236}">
                <a16:creationId xmlns:a16="http://schemas.microsoft.com/office/drawing/2014/main" id="{BE1C9587-1946-46A4-BB23-5FD9D8CB7EB6}"/>
              </a:ext>
            </a:extLst>
          </p:cNvPr>
          <p:cNvSpPr>
            <a:spLocks noGrp="1"/>
          </p:cNvSpPr>
          <p:nvPr>
            <p:ph type="body" sz="quarter" idx="33"/>
          </p:nvPr>
        </p:nvSpPr>
        <p:spPr>
          <a:xfrm>
            <a:off x="6256238" y="2511108"/>
            <a:ext cx="2487600"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3" name="Picture Placeholder 7">
            <a:extLst>
              <a:ext uri="{FF2B5EF4-FFF2-40B4-BE49-F238E27FC236}">
                <a16:creationId xmlns:a16="http://schemas.microsoft.com/office/drawing/2014/main" id="{CEDC5613-6F61-4BEF-B1B6-03D7749E6C43}"/>
              </a:ext>
            </a:extLst>
          </p:cNvPr>
          <p:cNvSpPr>
            <a:spLocks noGrp="1"/>
          </p:cNvSpPr>
          <p:nvPr>
            <p:ph type="pic" sz="quarter" idx="34"/>
          </p:nvPr>
        </p:nvSpPr>
        <p:spPr>
          <a:xfrm>
            <a:off x="6266154"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4" name="Text Placeholder 38">
            <a:extLst>
              <a:ext uri="{FF2B5EF4-FFF2-40B4-BE49-F238E27FC236}">
                <a16:creationId xmlns:a16="http://schemas.microsoft.com/office/drawing/2014/main" id="{74736333-3033-47F8-8858-72976AC0F95C}"/>
              </a:ext>
            </a:extLst>
          </p:cNvPr>
          <p:cNvSpPr>
            <a:spLocks noGrp="1"/>
          </p:cNvSpPr>
          <p:nvPr>
            <p:ph type="body" sz="quarter" idx="35" hasCustomPrompt="1"/>
          </p:nvPr>
        </p:nvSpPr>
        <p:spPr>
          <a:xfrm>
            <a:off x="7633011" y="4524604"/>
            <a:ext cx="1116000"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5" name="Text Placeholder 40">
            <a:extLst>
              <a:ext uri="{FF2B5EF4-FFF2-40B4-BE49-F238E27FC236}">
                <a16:creationId xmlns:a16="http://schemas.microsoft.com/office/drawing/2014/main" id="{D5F954BF-E1C9-4451-B341-A9EC9C0F18CA}"/>
              </a:ext>
            </a:extLst>
          </p:cNvPr>
          <p:cNvSpPr>
            <a:spLocks noGrp="1"/>
          </p:cNvSpPr>
          <p:nvPr>
            <p:ph type="body" sz="quarter" idx="36"/>
          </p:nvPr>
        </p:nvSpPr>
        <p:spPr>
          <a:xfrm>
            <a:off x="6256238" y="5024032"/>
            <a:ext cx="2487600"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6" name="Picture Placeholder 7">
            <a:extLst>
              <a:ext uri="{FF2B5EF4-FFF2-40B4-BE49-F238E27FC236}">
                <a16:creationId xmlns:a16="http://schemas.microsoft.com/office/drawing/2014/main" id="{4DBB29B4-008D-4D39-8582-881E4EE5DE24}"/>
              </a:ext>
            </a:extLst>
          </p:cNvPr>
          <p:cNvSpPr>
            <a:spLocks noGrp="1"/>
          </p:cNvSpPr>
          <p:nvPr>
            <p:ph type="pic" sz="quarter" idx="37"/>
          </p:nvPr>
        </p:nvSpPr>
        <p:spPr>
          <a:xfrm>
            <a:off x="9079836" y="1347787"/>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67" name="Text Placeholder 38">
            <a:extLst>
              <a:ext uri="{FF2B5EF4-FFF2-40B4-BE49-F238E27FC236}">
                <a16:creationId xmlns:a16="http://schemas.microsoft.com/office/drawing/2014/main" id="{C5E1D720-80ED-4266-B0A8-FB1D47B7AEC3}"/>
              </a:ext>
            </a:extLst>
          </p:cNvPr>
          <p:cNvSpPr>
            <a:spLocks noGrp="1"/>
          </p:cNvSpPr>
          <p:nvPr>
            <p:ph type="body" sz="quarter" idx="38" hasCustomPrompt="1"/>
          </p:nvPr>
        </p:nvSpPr>
        <p:spPr>
          <a:xfrm>
            <a:off x="10446692" y="2011680"/>
            <a:ext cx="1196759"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68" name="Text Placeholder 40">
            <a:extLst>
              <a:ext uri="{FF2B5EF4-FFF2-40B4-BE49-F238E27FC236}">
                <a16:creationId xmlns:a16="http://schemas.microsoft.com/office/drawing/2014/main" id="{861C07D4-3E2D-466B-90A3-0EF2AAF2C950}"/>
              </a:ext>
            </a:extLst>
          </p:cNvPr>
          <p:cNvSpPr>
            <a:spLocks noGrp="1"/>
          </p:cNvSpPr>
          <p:nvPr>
            <p:ph type="body" sz="quarter" idx="39"/>
          </p:nvPr>
        </p:nvSpPr>
        <p:spPr>
          <a:xfrm>
            <a:off x="9069920" y="2511108"/>
            <a:ext cx="2577568" cy="996679"/>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
        <p:nvSpPr>
          <p:cNvPr id="69" name="Picture Placeholder 7">
            <a:extLst>
              <a:ext uri="{FF2B5EF4-FFF2-40B4-BE49-F238E27FC236}">
                <a16:creationId xmlns:a16="http://schemas.microsoft.com/office/drawing/2014/main" id="{441D4DD7-001F-4B20-B413-4E2C35D73215}"/>
              </a:ext>
            </a:extLst>
          </p:cNvPr>
          <p:cNvSpPr>
            <a:spLocks noGrp="1"/>
          </p:cNvSpPr>
          <p:nvPr>
            <p:ph type="pic" sz="quarter" idx="40"/>
          </p:nvPr>
        </p:nvSpPr>
        <p:spPr>
          <a:xfrm>
            <a:off x="9079836" y="3869631"/>
            <a:ext cx="1248727" cy="1014413"/>
          </a:xfrm>
        </p:spPr>
        <p:txBody>
          <a:bodyPr tIns="0" bIns="324000" anchor="ctr" anchorCtr="0"/>
          <a:lstStyle>
            <a:lvl1pPr marL="0" indent="0" algn="ctr">
              <a:buNone/>
              <a:defRPr sz="1200"/>
            </a:lvl1pPr>
          </a:lstStyle>
          <a:p>
            <a:r>
              <a:rPr lang="en-US"/>
              <a:t>Click icon to add picture</a:t>
            </a:r>
            <a:endParaRPr lang="en-GB" dirty="0"/>
          </a:p>
        </p:txBody>
      </p:sp>
      <p:sp>
        <p:nvSpPr>
          <p:cNvPr id="70" name="Text Placeholder 38">
            <a:extLst>
              <a:ext uri="{FF2B5EF4-FFF2-40B4-BE49-F238E27FC236}">
                <a16:creationId xmlns:a16="http://schemas.microsoft.com/office/drawing/2014/main" id="{B8EB79A5-CB75-438D-8430-BAB642AEA3BC}"/>
              </a:ext>
            </a:extLst>
          </p:cNvPr>
          <p:cNvSpPr>
            <a:spLocks noGrp="1"/>
          </p:cNvSpPr>
          <p:nvPr>
            <p:ph type="body" sz="quarter" idx="41" hasCustomPrompt="1"/>
          </p:nvPr>
        </p:nvSpPr>
        <p:spPr>
          <a:xfrm>
            <a:off x="10446692" y="4524604"/>
            <a:ext cx="1196765" cy="422910"/>
          </a:xfrm>
        </p:spPr>
        <p:txBody>
          <a:bodyPr/>
          <a:lstStyle>
            <a:lvl1pPr marL="0" indent="0">
              <a:spcAft>
                <a:spcPts val="0"/>
              </a:spcAft>
              <a:buNone/>
              <a:defRPr sz="1200">
                <a:solidFill>
                  <a:schemeClr val="accent2"/>
                </a:solidFill>
                <a:latin typeface="+mj-lt"/>
              </a:defRPr>
            </a:lvl1pPr>
          </a:lstStyle>
          <a:p>
            <a:pPr lvl="0"/>
            <a:r>
              <a:rPr lang="en-GB" dirty="0"/>
              <a:t>Click to add name</a:t>
            </a:r>
          </a:p>
        </p:txBody>
      </p:sp>
      <p:sp>
        <p:nvSpPr>
          <p:cNvPr id="71" name="Text Placeholder 40">
            <a:extLst>
              <a:ext uri="{FF2B5EF4-FFF2-40B4-BE49-F238E27FC236}">
                <a16:creationId xmlns:a16="http://schemas.microsoft.com/office/drawing/2014/main" id="{DEF4C94F-282C-4054-B367-2CEB8DCE2B20}"/>
              </a:ext>
            </a:extLst>
          </p:cNvPr>
          <p:cNvSpPr>
            <a:spLocks noGrp="1"/>
          </p:cNvSpPr>
          <p:nvPr>
            <p:ph type="body" sz="quarter" idx="42"/>
          </p:nvPr>
        </p:nvSpPr>
        <p:spPr>
          <a:xfrm>
            <a:off x="9069919" y="5024032"/>
            <a:ext cx="2573995" cy="997200"/>
          </a:xfrm>
        </p:spPr>
        <p:txBody>
          <a:bodyPr/>
          <a:lstStyle>
            <a:lvl1pPr marL="0" indent="0">
              <a:buNone/>
              <a:defRPr sz="1000">
                <a:solidFill>
                  <a:schemeClr val="tx1"/>
                </a:solidFill>
              </a:defRPr>
            </a:lvl1pPr>
            <a:lvl2pPr marL="180000" indent="0">
              <a:buNone/>
              <a:defRPr/>
            </a:lvl2pPr>
          </a:lstStyle>
          <a:p>
            <a:pPr lvl="0"/>
            <a:r>
              <a:rPr lang="en-US"/>
              <a:t>Click to edit Master text styles</a:t>
            </a:r>
          </a:p>
        </p:txBody>
      </p:sp>
    </p:spTree>
    <p:extLst>
      <p:ext uri="{BB962C8B-B14F-4D97-AF65-F5344CB8AC3E}">
        <p14:creationId xmlns:p14="http://schemas.microsoft.com/office/powerpoint/2010/main" val="1053297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7456-29BD-4C7A-B59D-3198E3352F4C}"/>
              </a:ext>
            </a:extLst>
          </p:cNvPr>
          <p:cNvSpPr>
            <a:spLocks noGrp="1"/>
          </p:cNvSpPr>
          <p:nvPr>
            <p:ph type="title"/>
          </p:nvPr>
        </p:nvSpPr>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CB248169-1B39-43BF-BD54-2E4F03F2EEB2}"/>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161CA1EB-B1DF-41A2-9460-46A7AD358644}"/>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90FB58D2-2930-42A4-A1D7-6034B6D60FBF}"/>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
        <p:nvSpPr>
          <p:cNvPr id="7" name="Media Placeholder 6">
            <a:extLst>
              <a:ext uri="{FF2B5EF4-FFF2-40B4-BE49-F238E27FC236}">
                <a16:creationId xmlns:a16="http://schemas.microsoft.com/office/drawing/2014/main" id="{EC0562C5-E972-43BB-9BAC-C443EFC534DB}"/>
              </a:ext>
            </a:extLst>
          </p:cNvPr>
          <p:cNvSpPr>
            <a:spLocks noGrp="1"/>
          </p:cNvSpPr>
          <p:nvPr>
            <p:ph type="media" sz="quarter" idx="13"/>
          </p:nvPr>
        </p:nvSpPr>
        <p:spPr>
          <a:xfrm>
            <a:off x="0" y="1347787"/>
            <a:ext cx="12192000" cy="4675187"/>
          </a:xfrm>
        </p:spPr>
        <p:txBody>
          <a:bodyPr bIns="504000" anchor="ctr" anchorCtr="0"/>
          <a:lstStyle>
            <a:lvl1pPr marL="0" indent="0" algn="ctr">
              <a:buNone/>
              <a:defRPr/>
            </a:lvl1pPr>
          </a:lstStyle>
          <a:p>
            <a:r>
              <a:rPr lang="en-US"/>
              <a:t>Click icon to add media</a:t>
            </a:r>
            <a:endParaRPr lang="en-GB" dirty="0"/>
          </a:p>
        </p:txBody>
      </p:sp>
    </p:spTree>
    <p:extLst>
      <p:ext uri="{BB962C8B-B14F-4D97-AF65-F5344CB8AC3E}">
        <p14:creationId xmlns:p14="http://schemas.microsoft.com/office/powerpoint/2010/main" val="378043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full pictur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C917BCAD-0ABB-4F70-B536-538453434078}"/>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11" name="Picture Placeholder 7">
            <a:extLst>
              <a:ext uri="{FF2B5EF4-FFF2-40B4-BE49-F238E27FC236}">
                <a16:creationId xmlns:a16="http://schemas.microsoft.com/office/drawing/2014/main" id="{16AD73DF-63EF-4E09-A0FF-A572693D7EC8}"/>
              </a:ext>
            </a:extLst>
          </p:cNvPr>
          <p:cNvSpPr>
            <a:spLocks noGrp="1"/>
          </p:cNvSpPr>
          <p:nvPr>
            <p:ph type="pic" sz="quarter" idx="13" hasCustomPrompt="1"/>
          </p:nvPr>
        </p:nvSpPr>
        <p:spPr>
          <a:xfrm>
            <a:off x="0" y="0"/>
            <a:ext cx="12193200" cy="6858000"/>
          </a:xfrm>
          <a:solidFill>
            <a:srgbClr val="E6E6E6"/>
          </a:solidFill>
        </p:spPr>
        <p:txBody>
          <a:bodyPr lIns="144000" tIns="108000"/>
          <a:lstStyle>
            <a:lvl1pPr marL="0" indent="0" algn="l">
              <a:buNone/>
              <a:defRPr sz="16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accent2"/>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chemeClr val="tx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2557"/>
            <a:ext cx="2633271" cy="257830"/>
          </a:xfrm>
        </p:spPr>
        <p:txBody>
          <a:bodyPr/>
          <a:lstStyle>
            <a:lvl1pPr>
              <a:defRPr sz="1600">
                <a:solidFill>
                  <a:schemeClr val="tx1"/>
                </a:solidFill>
                <a:latin typeface="+mn-lt"/>
              </a:defRPr>
            </a:lvl1pPr>
          </a:lstStyle>
          <a:p>
            <a:fld id="{C712A4FC-6687-4637-812F-645219C7D6EE}" type="datetime4">
              <a:rPr lang="en-GB" smtClean="0"/>
              <a:pPr/>
              <a:t>07 April 2021</a:t>
            </a:fld>
            <a:endParaRPr lang="en-GB" dirty="0"/>
          </a:p>
        </p:txBody>
      </p:sp>
      <p:sp>
        <p:nvSpPr>
          <p:cNvPr id="13" name="Logo Placeholder logo">
            <a:extLst>
              <a:ext uri="{FF2B5EF4-FFF2-40B4-BE49-F238E27FC236}">
                <a16:creationId xmlns:a16="http://schemas.microsoft.com/office/drawing/2014/main" id="{89EEC361-1F09-4045-822E-DA168671AF3E}"/>
              </a:ext>
            </a:extLst>
          </p:cNvPr>
          <p:cNvSpPr>
            <a:spLocks noGrp="1"/>
          </p:cNvSpPr>
          <p:nvPr>
            <p:ph type="body" sz="quarter" idx="14" hasCustomPrompt="1"/>
          </p:nvPr>
        </p:nvSpPr>
        <p:spPr>
          <a:xfrm>
            <a:off x="539749" y="6348347"/>
            <a:ext cx="1501200" cy="1836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0"/>
              <a:t>.</a:t>
            </a:r>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3171288739"/>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C93CFF21-3B6C-49F3-AD8A-608022832D36}"/>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A36428CF-3A0D-49A5-8F1B-B2248959AAD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5D659D1-BC02-4F3B-8A5D-825ADCA3FDF2}"/>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34508886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ACA03-D134-4A3D-B53F-7F933CE0B0EC}"/>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3" name="Footer Placeholder 2">
            <a:extLst>
              <a:ext uri="{FF2B5EF4-FFF2-40B4-BE49-F238E27FC236}">
                <a16:creationId xmlns:a16="http://schemas.microsoft.com/office/drawing/2014/main" id="{2CD2AB38-3CFD-4747-9437-3AE4EA387FA1}"/>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0428853-19EB-4031-B9A2-D1C7D16E1E04}"/>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843948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ser guide">
    <p:spTree>
      <p:nvGrpSpPr>
        <p:cNvPr id="1" name=""/>
        <p:cNvGrpSpPr/>
        <p:nvPr/>
      </p:nvGrpSpPr>
      <p:grpSpPr>
        <a:xfrm>
          <a:off x="0" y="0"/>
          <a:ext cx="0" cy="0"/>
          <a:chOff x="0" y="0"/>
          <a:chExt cx="0" cy="0"/>
        </a:xfrm>
      </p:grpSpPr>
      <p:sp>
        <p:nvSpPr>
          <p:cNvPr id="9" name="Fast overskrift"/>
          <p:cNvSpPr txBox="1"/>
          <p:nvPr userDrawn="1"/>
        </p:nvSpPr>
        <p:spPr>
          <a:xfrm>
            <a:off x="539752" y="448713"/>
            <a:ext cx="11109321" cy="650171"/>
          </a:xfrm>
          <a:prstGeom prst="rect">
            <a:avLst/>
          </a:prstGeom>
          <a:noFill/>
        </p:spPr>
        <p:txBody>
          <a:bodyPr wrap="square" lIns="0" tIns="0" rIns="0" bIns="0" rtlCol="0" anchor="t" anchorCtr="0">
            <a:noAutofit/>
          </a:bodyPr>
          <a:lstStyle/>
          <a:p>
            <a:r>
              <a:rPr lang="en-GB" sz="3200" b="0" noProof="1">
                <a:solidFill>
                  <a:schemeClr val="tx1"/>
                </a:solidFill>
                <a:latin typeface="+mj-lt"/>
                <a:cs typeface="Arial" panose="020B0604020202020204" pitchFamily="34" charset="0"/>
              </a:rPr>
              <a:t>TIPS &amp; TRICKS - YOUR USER GUIDE</a:t>
            </a:r>
          </a:p>
        </p:txBody>
      </p:sp>
      <p:sp>
        <p:nvSpPr>
          <p:cNvPr id="13" name="Text Box 2">
            <a:extLst>
              <a:ext uri="{FF2B5EF4-FFF2-40B4-BE49-F238E27FC236}">
                <a16:creationId xmlns:a16="http://schemas.microsoft.com/office/drawing/2014/main" id="{0BB3B459-CDFE-44C8-879C-511BDE5A64B2}"/>
              </a:ext>
            </a:extLst>
          </p:cNvPr>
          <p:cNvSpPr txBox="1">
            <a:spLocks noChangeArrowheads="1"/>
          </p:cNvSpPr>
          <p:nvPr userDrawn="1"/>
        </p:nvSpPr>
        <p:spPr bwMode="auto">
          <a:xfrm>
            <a:off x="539752" y="1606550"/>
            <a:ext cx="2280360" cy="387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TEXT STYLES</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a:t>
            </a:r>
            <a:br>
              <a:rPr lang="en-GB" sz="900" baseline="0" noProof="1">
                <a:solidFill>
                  <a:schemeClr val="tx1"/>
                </a:solidFill>
                <a:latin typeface="+mn-lt"/>
                <a:cs typeface="Arial" panose="020B0604020202020204" pitchFamily="34" charset="0"/>
              </a:rPr>
            </a:br>
            <a:r>
              <a:rPr lang="en-GB" sz="900" b="1" baseline="0" noProof="1">
                <a:solidFill>
                  <a:schemeClr val="tx1"/>
                </a:solidFill>
                <a:latin typeface="+mn-lt"/>
                <a:cs typeface="Arial" panose="020B0604020202020204" pitchFamily="34" charset="0"/>
              </a:rPr>
              <a:t>Decrease </a:t>
            </a:r>
            <a:r>
              <a:rPr lang="en-GB" sz="900" baseline="0" noProof="1">
                <a:solidFill>
                  <a:schemeClr val="tx1"/>
                </a:solidFill>
                <a:latin typeface="+mn-lt"/>
                <a:cs typeface="Arial" panose="020B0604020202020204" pitchFamily="34" charset="0"/>
              </a:rPr>
              <a:t>list level can be used</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marL="0" marR="0" lvl="0" indent="0" algn="l" defTabSz="914400" rtl="0" eaLnBrk="1" fontAlgn="auto" latinLnBrk="0" hangingPunct="1">
              <a:lnSpc>
                <a:spcPct val="100000"/>
              </a:lnSpc>
              <a:spcBef>
                <a:spcPts val="0"/>
              </a:spcBef>
              <a:spcAft>
                <a:spcPts val="600"/>
              </a:spcAft>
              <a:buClrTx/>
              <a:buSzTx/>
              <a:buFontTx/>
              <a:buNone/>
              <a:tabLst/>
              <a:defRPr/>
            </a:pPr>
            <a:br>
              <a:rPr lang="en-GB" altLang="da-DK" sz="900" b="0" noProof="1">
                <a:solidFill>
                  <a:schemeClr val="tx1"/>
                </a:solidFill>
                <a:latin typeface="+mn-lt"/>
                <a:cs typeface="Arial" panose="020B0604020202020204" pitchFamily="34" charset="0"/>
              </a:rPr>
            </a:br>
            <a:r>
              <a:rPr lang="en-GB" sz="1600" dirty="0">
                <a:latin typeface="+mn-lt"/>
                <a:cs typeface="Arial" panose="020B0604020202020204" pitchFamily="34"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Click on the menu </a:t>
            </a:r>
            <a:r>
              <a:rPr lang="en-GB" altLang="da-DK" sz="900" b="1" noProof="1">
                <a:solidFill>
                  <a:schemeClr val="tx1"/>
                </a:solidFill>
                <a:latin typeface="+mn-lt"/>
                <a:cs typeface="Arial" panose="020B0604020202020204" pitchFamily="34" charset="0"/>
              </a:rPr>
              <a:t>New Slide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Home</a:t>
            </a:r>
            <a:r>
              <a:rPr lang="en-GB" altLang="da-DK" sz="900" b="0" noProof="1">
                <a:solidFill>
                  <a:schemeClr val="tx1"/>
                </a:solidFill>
                <a:latin typeface="+mn-lt"/>
                <a:cs typeface="Arial" panose="020B0604020202020204" pitchFamily="34" charset="0"/>
              </a:rPr>
              <a:t> tab to insert a new slide</a:t>
            </a:r>
            <a:br>
              <a:rPr lang="en-GB" altLang="da-DK" sz="900" b="0" noProof="1">
                <a:solidFill>
                  <a:schemeClr val="tx1"/>
                </a:solidFill>
                <a:latin typeface="+mn-lt"/>
                <a:cs typeface="Arial" panose="020B0604020202020204" pitchFamily="34" charset="0"/>
              </a:rPr>
            </a:br>
            <a:br>
              <a:rPr lang="en-GB" altLang="da-DK" sz="900" b="0" noProof="1">
                <a:solidFill>
                  <a:schemeClr val="tx1"/>
                </a:solidFill>
                <a:latin typeface="+mn-lt"/>
                <a:cs typeface="Arial" panose="020B0604020202020204" pitchFamily="34" charset="0"/>
              </a:rPr>
            </a:br>
            <a:r>
              <a:rPr lang="en-GB" altLang="da-DK" sz="900" b="1" noProof="1">
                <a:solidFill>
                  <a:schemeClr val="tx1"/>
                </a:solidFill>
                <a:latin typeface="+mn-lt"/>
                <a:cs typeface="Arial" panose="020B0604020202020204" pitchFamily="34" charset="0"/>
              </a:rPr>
              <a:t>Change layout</a:t>
            </a:r>
            <a:endParaRPr lang="en-GB" altLang="da-DK" sz="900" b="0" noProof="1">
              <a:solidFill>
                <a:schemeClr val="tx1"/>
              </a:solidFill>
              <a:latin typeface="+mn-lt"/>
              <a:cs typeface="Arial" panose="020B0604020202020204" pitchFamily="34" charset="0"/>
            </a:endParaRPr>
          </a:p>
          <a:p>
            <a:pPr marL="0" indent="0">
              <a:spcAft>
                <a:spcPts val="600"/>
              </a:spcAft>
              <a:buFont typeface="+mj-lt"/>
              <a:buNone/>
            </a:pPr>
            <a:r>
              <a:rPr lang="en-GB" sz="900" dirty="0">
                <a:solidFill>
                  <a:srgbClr val="000000"/>
                </a:solidFill>
                <a:latin typeface="+mn-lt"/>
                <a:ea typeface="Arial" panose="020B0604020202020204" pitchFamily="34" charset="0"/>
              </a:rPr>
              <a:t>Click on the arrow next to </a:t>
            </a:r>
            <a:r>
              <a:rPr lang="en-GB" sz="900" b="1" dirty="0">
                <a:solidFill>
                  <a:srgbClr val="000000"/>
                </a:solidFill>
                <a:latin typeface="+mn-lt"/>
                <a:ea typeface="Arial" panose="020B0604020202020204" pitchFamily="34" charset="0"/>
              </a:rPr>
              <a:t>Layout</a:t>
            </a:r>
            <a:br>
              <a:rPr lang="en-GB" sz="900" b="1" dirty="0">
                <a:solidFill>
                  <a:srgbClr val="000000"/>
                </a:solidFill>
                <a:latin typeface="+mn-lt"/>
                <a:ea typeface="Arial" panose="020B0604020202020204" pitchFamily="34" charset="0"/>
              </a:rPr>
            </a:br>
            <a:r>
              <a:rPr lang="en-GB" sz="900" dirty="0">
                <a:solidFill>
                  <a:srgbClr val="000000"/>
                </a:solidFill>
                <a:latin typeface="+mn-lt"/>
                <a:ea typeface="Arial" panose="020B0604020202020204" pitchFamily="34" charset="0"/>
              </a:rPr>
              <a:t>to view a dropdown menu of possible slide layouts</a:t>
            </a:r>
            <a:endParaRPr lang="en-GB" sz="900" dirty="0">
              <a:latin typeface="+mn-lt"/>
              <a:ea typeface="Arial" panose="020B0604020202020204" pitchFamily="34" charset="0"/>
            </a:endParaRPr>
          </a:p>
        </p:txBody>
      </p:sp>
      <p:sp>
        <p:nvSpPr>
          <p:cNvPr id="14" name="Text Box 3">
            <a:extLst>
              <a:ext uri="{FF2B5EF4-FFF2-40B4-BE49-F238E27FC236}">
                <a16:creationId xmlns:a16="http://schemas.microsoft.com/office/drawing/2014/main" id="{66B3FBB4-61DE-493B-8F38-CB78E008D9BE}"/>
              </a:ext>
            </a:extLst>
          </p:cNvPr>
          <p:cNvSpPr txBox="1">
            <a:spLocks noChangeArrowheads="1"/>
          </p:cNvSpPr>
          <p:nvPr userDrawn="1"/>
        </p:nvSpPr>
        <p:spPr bwMode="auto">
          <a:xfrm>
            <a:off x="4498494" y="1615901"/>
            <a:ext cx="2196000"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Arial" panose="020B0604020202020204" pitchFamily="34" charset="0"/>
              </a:rPr>
              <a:t>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 size</a:t>
            </a:r>
            <a:r>
              <a:rPr lang="en-GB" altLang="da-DK" sz="900" baseline="0" noProof="1">
                <a:solidFill>
                  <a:schemeClr val="tx1"/>
                </a:solidFill>
                <a:latin typeface="+mn-lt"/>
                <a:cs typeface="Arial" panose="020B0604020202020204" pitchFamily="34" charset="0"/>
              </a:rPr>
              <a:t> and formatting of the </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slide placeholders to their default settings</a:t>
            </a:r>
          </a:p>
          <a:p>
            <a:pPr marL="0" marR="0" indent="0" algn="l" defTabSz="914400" rtl="0" eaLnBrk="1" fontAlgn="auto" latinLnBrk="0" hangingPunct="1">
              <a:lnSpc>
                <a:spcPct val="100000"/>
              </a:lnSpc>
              <a:spcBef>
                <a:spcPts val="0"/>
              </a:spcBef>
              <a:spcAft>
                <a:spcPts val="600"/>
              </a:spcAft>
              <a:buClrTx/>
              <a:buSzTx/>
              <a:buFont typeface="+mj-lt"/>
              <a:buNone/>
              <a:tabLst/>
              <a:defRPr/>
            </a:pPr>
            <a:endParaRPr lang="en-GB"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PICTURES</a:t>
            </a:r>
            <a:endParaRPr lang="en-GB" sz="16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On slides with pictureplaceholder, click on the icon and choose </a:t>
            </a:r>
            <a:r>
              <a:rPr lang="en-GB" altLang="da-DK" sz="900" b="1" noProof="1">
                <a:solidFill>
                  <a:schemeClr val="tx1"/>
                </a:solidFill>
                <a:latin typeface="+mn-lt"/>
                <a:cs typeface="Arial" panose="020B0604020202020204" pitchFamily="34" charset="0"/>
              </a:rPr>
              <a:t>Insert</a:t>
            </a: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Crop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dragging the corners of the picture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insert a new one, the picture may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right-click and choose </a:t>
            </a:r>
            <a:r>
              <a:rPr lang="en-GB" altLang="da-DK" sz="900" b="1" noProof="1">
                <a:solidFill>
                  <a:schemeClr val="tx1"/>
                </a:solidFill>
                <a:latin typeface="+mn-lt"/>
                <a:cs typeface="Arial" panose="020B0604020202020204" pitchFamily="34" charset="0"/>
              </a:rPr>
              <a:t>Send to Back</a:t>
            </a:r>
          </a:p>
        </p:txBody>
      </p:sp>
      <p:sp>
        <p:nvSpPr>
          <p:cNvPr id="15" name="Text Box 4">
            <a:extLst>
              <a:ext uri="{FF2B5EF4-FFF2-40B4-BE49-F238E27FC236}">
                <a16:creationId xmlns:a16="http://schemas.microsoft.com/office/drawing/2014/main" id="{17EA80A0-F605-4897-AE2A-18933CAB6DBB}"/>
              </a:ext>
            </a:extLst>
          </p:cNvPr>
          <p:cNvSpPr txBox="1">
            <a:spLocks noChangeArrowheads="1"/>
          </p:cNvSpPr>
          <p:nvPr userDrawn="1"/>
        </p:nvSpPr>
        <p:spPr bwMode="auto">
          <a:xfrm>
            <a:off x="8076214" y="1606550"/>
            <a:ext cx="2487011" cy="4416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Arial" panose="020B0604020202020204" pitchFamily="34" charset="0"/>
              </a:rPr>
              <a:t>HEADER &amp; FOOTER</a:t>
            </a:r>
            <a:endParaRPr lang="en-GB" altLang="da-DK" sz="1600" b="0"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to apply the changes on all slides</a:t>
            </a:r>
          </a:p>
          <a:p>
            <a:pPr eaLnBrk="1" hangingPunct="1">
              <a:spcAft>
                <a:spcPts val="600"/>
              </a:spcAft>
              <a:defRPr/>
            </a:pP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r>
              <a:rPr lang="en-GB" altLang="da-DK" sz="900" b="0" noProof="1">
                <a:solidFill>
                  <a:schemeClr val="tx1"/>
                </a:solidFill>
                <a:latin typeface="+mn-lt"/>
                <a:cs typeface="Arial" panose="020B0604020202020204" pitchFamily="34" charset="0"/>
              </a:rPr>
              <a:t>in the </a:t>
            </a:r>
            <a:r>
              <a:rPr lang="en-GB" altLang="da-DK" sz="900" b="1" noProof="1">
                <a:solidFill>
                  <a:schemeClr val="tx1"/>
                </a:solidFill>
                <a:latin typeface="+mn-lt"/>
                <a:cs typeface="Arial" panose="020B0604020202020204" pitchFamily="34" charset="0"/>
              </a:rPr>
              <a:t>Insert</a:t>
            </a:r>
            <a:r>
              <a:rPr lang="en-GB" altLang="da-DK" sz="900" b="0" noProof="1">
                <a:solidFill>
                  <a:schemeClr val="tx1"/>
                </a:solidFill>
                <a:latin typeface="+mn-lt"/>
                <a:cs typeface="Arial" panose="020B0604020202020204" pitchFamily="34" charset="0"/>
              </a:rPr>
              <a:t> tab (write the desired text)</a:t>
            </a:r>
          </a:p>
          <a:p>
            <a:pPr eaLnBrk="1" hangingPunct="1">
              <a:spcAft>
                <a:spcPts val="600"/>
              </a:spcAft>
              <a:defRPr/>
            </a:pP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only used on one slide</a:t>
            </a:r>
            <a:br>
              <a:rPr lang="en-GB" altLang="da-DK" sz="900" b="0" noProof="1">
                <a:solidFill>
                  <a:schemeClr val="tx1"/>
                </a:solidFill>
                <a:latin typeface="+mn-lt"/>
                <a:cs typeface="Arial" panose="020B0604020202020204" pitchFamily="34" charset="0"/>
              </a:rPr>
            </a:b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sz="1600" dirty="0">
                <a:latin typeface="+mn-lt"/>
                <a:cs typeface="Arial" panose="020B0604020202020204" pitchFamily="34" charset="0"/>
              </a:rPr>
              <a:t>GRIDLINES</a:t>
            </a:r>
          </a:p>
          <a:p>
            <a:pPr eaLnBrk="1" hangingPunct="1">
              <a:spcAft>
                <a:spcPts val="600"/>
              </a:spcAft>
              <a:defRPr/>
            </a:pP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and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 of guides</a:t>
            </a:r>
          </a:p>
          <a:p>
            <a:pPr eaLnBrk="1" hangingPunct="1">
              <a:spcAft>
                <a:spcPts val="600"/>
              </a:spcAft>
              <a:defRPr/>
            </a:pPr>
            <a:r>
              <a:rPr lang="en-GB" altLang="da-DK" sz="1600" b="0" noProof="1">
                <a:solidFill>
                  <a:schemeClr val="tx1"/>
                </a:solidFill>
                <a:latin typeface="+mn-lt"/>
                <a:cs typeface="Arial" panose="020B0604020202020204" pitchFamily="34" charset="0"/>
              </a:rPr>
              <a:t>COPY/PASTE CONTENT</a:t>
            </a:r>
          </a:p>
          <a:p>
            <a:pPr eaLnBrk="1" hangingPunct="1">
              <a:spcAft>
                <a:spcPts val="600"/>
              </a:spcAft>
              <a:defRPr/>
            </a:pPr>
            <a:r>
              <a:rPr lang="en-GB" altLang="da-DK" sz="900" b="0" noProof="1">
                <a:solidFill>
                  <a:schemeClr val="tx1"/>
                </a:solidFill>
                <a:latin typeface="+mn-lt"/>
                <a:cs typeface="Arial" panose="020B0604020202020204" pitchFamily="34"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Arial" panose="020B0604020202020204" pitchFamily="34" charset="0"/>
              </a:rPr>
              <a:t>1. Best practice: </a:t>
            </a:r>
            <a:r>
              <a:rPr lang="en-GB" altLang="da-DK" sz="900" b="0" noProof="1">
                <a:solidFill>
                  <a:schemeClr val="tx1"/>
                </a:solidFill>
                <a:latin typeface="+mn-lt"/>
                <a:cs typeface="Arial" panose="020B0604020202020204" pitchFamily="34" charset="0"/>
              </a:rPr>
              <a:t>Create a slide in your new presentation and copy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piece of content at a time (e.g. copy all text from </a:t>
            </a:r>
            <a:r>
              <a:rPr lang="en-GB" altLang="da-DK" sz="900" b="0" i="0" u="sng" noProof="1">
                <a:solidFill>
                  <a:schemeClr val="tx1"/>
                </a:solidFill>
                <a:latin typeface="+mn-lt"/>
                <a:cs typeface="Arial" panose="020B0604020202020204" pitchFamily="34" charset="0"/>
              </a:rPr>
              <a:t>one</a:t>
            </a:r>
            <a:r>
              <a:rPr lang="en-GB" altLang="da-DK" sz="900" b="0" i="0" u="none" noProof="1">
                <a:solidFill>
                  <a:schemeClr val="tx1"/>
                </a:solidFill>
                <a:latin typeface="+mn-lt"/>
                <a:cs typeface="Arial" panose="020B0604020202020204" pitchFamily="34" charset="0"/>
              </a:rPr>
              <a:t> textbox)</a:t>
            </a:r>
            <a:endParaRPr lang="en-GB" altLang="da-DK" sz="900" b="1" i="0" u="sng"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Or copy an entire slide into your new presentation and then choose a fitting layout. Remember to delete the old, wrong layouts (go to View &gt; Slidemaster and delete them)</a:t>
            </a:r>
            <a:endParaRPr lang="en-GB" altLang="da-DK" sz="900" b="1" noProof="1">
              <a:solidFill>
                <a:schemeClr val="tx1"/>
              </a:solidFill>
              <a:latin typeface="+mn-lt"/>
              <a:cs typeface="Arial" panose="020B0604020202020204" pitchFamily="34" charset="0"/>
            </a:endParaRPr>
          </a:p>
        </p:txBody>
      </p:sp>
      <p:pic>
        <p:nvPicPr>
          <p:cNvPr id="16" name="Picture 15">
            <a:extLst>
              <a:ext uri="{FF2B5EF4-FFF2-40B4-BE49-F238E27FC236}">
                <a16:creationId xmlns:a16="http://schemas.microsoft.com/office/drawing/2014/main" id="{10501896-43DD-469D-A55E-AA24E780130A}"/>
              </a:ext>
            </a:extLst>
          </p:cNvPr>
          <p:cNvPicPr>
            <a:picLocks noChangeAspect="1"/>
          </p:cNvPicPr>
          <p:nvPr userDrawn="1"/>
        </p:nvPicPr>
        <p:blipFill>
          <a:blip r:embed="rId2"/>
          <a:stretch>
            <a:fillRect/>
          </a:stretch>
        </p:blipFill>
        <p:spPr>
          <a:xfrm>
            <a:off x="2901921" y="3244869"/>
            <a:ext cx="257143" cy="285714"/>
          </a:xfrm>
          <a:prstGeom prst="rect">
            <a:avLst/>
          </a:prstGeom>
        </p:spPr>
      </p:pic>
      <p:pic>
        <p:nvPicPr>
          <p:cNvPr id="17" name="Picture 16">
            <a:extLst>
              <a:ext uri="{FF2B5EF4-FFF2-40B4-BE49-F238E27FC236}">
                <a16:creationId xmlns:a16="http://schemas.microsoft.com/office/drawing/2014/main" id="{362E610C-87BE-46F3-B65F-D86078612239}"/>
              </a:ext>
            </a:extLst>
          </p:cNvPr>
          <p:cNvPicPr>
            <a:picLocks noChangeAspect="1"/>
          </p:cNvPicPr>
          <p:nvPr userDrawn="1"/>
        </p:nvPicPr>
        <p:blipFill>
          <a:blip r:embed="rId3"/>
          <a:stretch>
            <a:fillRect/>
          </a:stretch>
        </p:blipFill>
        <p:spPr>
          <a:xfrm>
            <a:off x="2859631" y="2589795"/>
            <a:ext cx="457143" cy="257143"/>
          </a:xfrm>
          <a:prstGeom prst="rect">
            <a:avLst/>
          </a:prstGeom>
        </p:spPr>
      </p:pic>
      <p:pic>
        <p:nvPicPr>
          <p:cNvPr id="19" name="Picture 18">
            <a:extLst>
              <a:ext uri="{FF2B5EF4-FFF2-40B4-BE49-F238E27FC236}">
                <a16:creationId xmlns:a16="http://schemas.microsoft.com/office/drawing/2014/main" id="{0722642E-922E-4D3E-9481-C027E3A93CD0}"/>
              </a:ext>
            </a:extLst>
          </p:cNvPr>
          <p:cNvPicPr>
            <a:picLocks noChangeAspect="1"/>
          </p:cNvPicPr>
          <p:nvPr userDrawn="1"/>
        </p:nvPicPr>
        <p:blipFill>
          <a:blip r:embed="rId4"/>
          <a:stretch>
            <a:fillRect/>
          </a:stretch>
        </p:blipFill>
        <p:spPr>
          <a:xfrm>
            <a:off x="2866052" y="4876989"/>
            <a:ext cx="475428" cy="176762"/>
          </a:xfrm>
          <a:prstGeom prst="rect">
            <a:avLst/>
          </a:prstGeom>
        </p:spPr>
      </p:pic>
      <p:pic>
        <p:nvPicPr>
          <p:cNvPr id="22" name="Picture 21">
            <a:extLst>
              <a:ext uri="{FF2B5EF4-FFF2-40B4-BE49-F238E27FC236}">
                <a16:creationId xmlns:a16="http://schemas.microsoft.com/office/drawing/2014/main" id="{F37E3D92-3923-49A5-9D66-A01D052984C0}"/>
              </a:ext>
            </a:extLst>
          </p:cNvPr>
          <p:cNvPicPr>
            <a:picLocks noChangeAspect="1"/>
          </p:cNvPicPr>
          <p:nvPr userDrawn="1"/>
        </p:nvPicPr>
        <p:blipFill rotWithShape="1">
          <a:blip r:embed="rId5"/>
          <a:srcRect l="3901" t="45142" r="62601" b="9046"/>
          <a:stretch/>
        </p:blipFill>
        <p:spPr>
          <a:xfrm>
            <a:off x="6631300" y="2822864"/>
            <a:ext cx="341204" cy="321707"/>
          </a:xfrm>
          <a:prstGeom prst="rect">
            <a:avLst/>
          </a:prstGeom>
        </p:spPr>
      </p:pic>
      <p:pic>
        <p:nvPicPr>
          <p:cNvPr id="24" name="Picture 16">
            <a:extLst>
              <a:ext uri="{FF2B5EF4-FFF2-40B4-BE49-F238E27FC236}">
                <a16:creationId xmlns:a16="http://schemas.microsoft.com/office/drawing/2014/main" id="{EE4BD888-DAA9-4A3B-ADD9-0ACB9540A63B}"/>
              </a:ext>
            </a:extLst>
          </p:cNvPr>
          <p:cNvPicPr>
            <a:picLocks noChangeAspect="1"/>
          </p:cNvPicPr>
          <p:nvPr userDrawn="1"/>
        </p:nvPicPr>
        <p:blipFill>
          <a:blip r:embed="rId6"/>
          <a:stretch>
            <a:fillRect/>
          </a:stretch>
        </p:blipFill>
        <p:spPr>
          <a:xfrm>
            <a:off x="2866053" y="4193344"/>
            <a:ext cx="328881" cy="505501"/>
          </a:xfrm>
          <a:prstGeom prst="rect">
            <a:avLst/>
          </a:prstGeom>
        </p:spPr>
      </p:pic>
      <p:pic>
        <p:nvPicPr>
          <p:cNvPr id="26" name="Picture 20">
            <a:extLst>
              <a:ext uri="{FF2B5EF4-FFF2-40B4-BE49-F238E27FC236}">
                <a16:creationId xmlns:a16="http://schemas.microsoft.com/office/drawing/2014/main" id="{ADF46DFB-ABDB-43BA-AD93-FDEE2D7642D0}"/>
              </a:ext>
            </a:extLst>
          </p:cNvPr>
          <p:cNvPicPr>
            <a:picLocks noChangeAspect="1"/>
          </p:cNvPicPr>
          <p:nvPr userDrawn="1"/>
        </p:nvPicPr>
        <p:blipFill>
          <a:blip r:embed="rId7"/>
          <a:stretch>
            <a:fillRect/>
          </a:stretch>
        </p:blipFill>
        <p:spPr>
          <a:xfrm>
            <a:off x="6703714" y="1841678"/>
            <a:ext cx="538465" cy="172841"/>
          </a:xfrm>
          <a:prstGeom prst="rect">
            <a:avLst/>
          </a:prstGeom>
        </p:spPr>
      </p:pic>
      <p:pic>
        <p:nvPicPr>
          <p:cNvPr id="27" name="Picture 19">
            <a:extLst>
              <a:ext uri="{FF2B5EF4-FFF2-40B4-BE49-F238E27FC236}">
                <a16:creationId xmlns:a16="http://schemas.microsoft.com/office/drawing/2014/main" id="{CF6F40E1-EF2A-4675-A88E-429AD3ADD347}"/>
              </a:ext>
            </a:extLst>
          </p:cNvPr>
          <p:cNvPicPr>
            <a:picLocks noChangeAspect="1"/>
          </p:cNvPicPr>
          <p:nvPr userDrawn="1"/>
        </p:nvPicPr>
        <p:blipFill>
          <a:blip r:embed="rId8"/>
          <a:stretch>
            <a:fillRect/>
          </a:stretch>
        </p:blipFill>
        <p:spPr>
          <a:xfrm>
            <a:off x="6707444" y="3629258"/>
            <a:ext cx="313788" cy="543900"/>
          </a:xfrm>
          <a:prstGeom prst="rect">
            <a:avLst/>
          </a:prstGeom>
        </p:spPr>
      </p:pic>
      <p:pic>
        <p:nvPicPr>
          <p:cNvPr id="18" name="Picture 12">
            <a:extLst>
              <a:ext uri="{FF2B5EF4-FFF2-40B4-BE49-F238E27FC236}">
                <a16:creationId xmlns:a16="http://schemas.microsoft.com/office/drawing/2014/main" id="{1EEB59ED-856C-4646-8080-8164D2973D0E}"/>
              </a:ext>
            </a:extLst>
          </p:cNvPr>
          <p:cNvPicPr>
            <a:picLocks noChangeAspect="1"/>
          </p:cNvPicPr>
          <p:nvPr userDrawn="1"/>
        </p:nvPicPr>
        <p:blipFill>
          <a:blip r:embed="rId9"/>
          <a:stretch>
            <a:fillRect/>
          </a:stretch>
        </p:blipFill>
        <p:spPr>
          <a:xfrm>
            <a:off x="10717337" y="2144296"/>
            <a:ext cx="378293" cy="543366"/>
          </a:xfrm>
          <a:prstGeom prst="rect">
            <a:avLst/>
          </a:prstGeom>
        </p:spPr>
      </p:pic>
    </p:spTree>
    <p:extLst>
      <p:ext uri="{BB962C8B-B14F-4D97-AF65-F5344CB8AC3E}">
        <p14:creationId xmlns:p14="http://schemas.microsoft.com/office/powerpoint/2010/main" val="22173977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dirty="0">
                <a:solidFill>
                  <a:schemeClr val="bg1"/>
                </a:solidFill>
              </a:rPr>
              <a:t>Do not use </a:t>
            </a:r>
            <a:endParaRPr lang="en-GB" sz="2400" b="1"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1277273"/>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fld id="{CFFD4FB4-1BCB-4438-BBBB-778529B33492}" type="datetime3">
              <a:rPr lang="en-GB" smtClean="0"/>
              <a:t>7 April, 2021</a:t>
            </a:fld>
            <a:endParaRPr lang="en-GB" dirty="0"/>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endParaRPr lang="en-GB" dirty="0"/>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653146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76A55712-8875-4E9C-B973-EC476120ADC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9" name="Logo Placeholder logo">
            <a:extLst>
              <a:ext uri="{FF2B5EF4-FFF2-40B4-BE49-F238E27FC236}">
                <a16:creationId xmlns:a16="http://schemas.microsoft.com/office/drawing/2014/main" id="{AD1CA853-5082-43D8-911D-50A4220A343C}"/>
              </a:ext>
            </a:extLst>
          </p:cNvPr>
          <p:cNvSpPr>
            <a:spLocks noGrp="1"/>
          </p:cNvSpPr>
          <p:nvPr>
            <p:ph type="body" sz="quarter" idx="14" hasCustomPrompt="1"/>
          </p:nvPr>
        </p:nvSpPr>
        <p:spPr>
          <a:xfrm>
            <a:off x="539749" y="6348347"/>
            <a:ext cx="1501200" cy="183600"/>
          </a:xfrm>
          <a:blipFill>
            <a:blip r:embed="rId2">
              <a:extLst>
                <a:ext uri="{96DAC541-7B7A-43D3-8B79-37D633B846F1}">
                  <asvg:svgBlip xmlns:asvg="http://schemas.microsoft.com/office/drawing/2016/SVG/main" r:embed="rId3"/>
                </a:ext>
              </a:extLst>
            </a:blip>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dirty="0"/>
              <a:t>.</a:t>
            </a:r>
          </a:p>
        </p:txBody>
      </p:sp>
      <p:sp>
        <p:nvSpPr>
          <p:cNvPr id="11" name="Picture Placeholder 7">
            <a:extLst>
              <a:ext uri="{FF2B5EF4-FFF2-40B4-BE49-F238E27FC236}">
                <a16:creationId xmlns:a16="http://schemas.microsoft.com/office/drawing/2014/main" id="{16AD73DF-63EF-4E09-A0FF-A572693D7EC8}"/>
              </a:ext>
            </a:extLst>
          </p:cNvPr>
          <p:cNvSpPr>
            <a:spLocks noGrp="1"/>
          </p:cNvSpPr>
          <p:nvPr>
            <p:ph type="pic" sz="quarter" idx="13" hasCustomPrompt="1"/>
          </p:nvPr>
        </p:nvSpPr>
        <p:spPr>
          <a:xfrm>
            <a:off x="3359538" y="0"/>
            <a:ext cx="8832462" cy="6858000"/>
          </a:xfrm>
          <a:solidFill>
            <a:srgbClr val="E6E6E6"/>
          </a:solidFill>
        </p:spPr>
        <p:txBody>
          <a:bodyPr lIns="144000" tIns="108000"/>
          <a:lstStyle>
            <a:lvl1pPr marL="0" indent="0" algn="l">
              <a:buNone/>
              <a:defRPr sz="1600"/>
            </a:lvl1pPr>
          </a:lstStyle>
          <a:p>
            <a:r>
              <a:rPr lang="en-GB" dirty="0"/>
              <a:t>Click on frame and insert picture using the Insert tab, Pictures</a:t>
            </a:r>
          </a:p>
          <a:p>
            <a:endParaRPr lang="en-GB" dirty="0"/>
          </a:p>
        </p:txBody>
      </p:sp>
      <p:sp>
        <p:nvSpPr>
          <p:cNvPr id="2" name="Title 1"/>
          <p:cNvSpPr>
            <a:spLocks noGrp="1"/>
          </p:cNvSpPr>
          <p:nvPr>
            <p:ph type="ctrTitle" hasCustomPrompt="1"/>
          </p:nvPr>
        </p:nvSpPr>
        <p:spPr>
          <a:xfrm>
            <a:off x="539749" y="2802555"/>
            <a:ext cx="7343777" cy="1072090"/>
          </a:xfrm>
        </p:spPr>
        <p:txBody>
          <a:bodyPr anchor="t" anchorCtr="0"/>
          <a:lstStyle>
            <a:lvl1pPr algn="l">
              <a:lnSpc>
                <a:spcPct val="100000"/>
              </a:lnSpc>
              <a:defRPr sz="3500">
                <a:solidFill>
                  <a:schemeClr val="accent2"/>
                </a:solidFill>
              </a:defRPr>
            </a:lvl1pPr>
          </a:lstStyle>
          <a:p>
            <a:r>
              <a:rPr lang="en-GB" dirty="0"/>
              <a:t>Click to add title</a:t>
            </a:r>
          </a:p>
        </p:txBody>
      </p:sp>
      <p:sp>
        <p:nvSpPr>
          <p:cNvPr id="3" name="Subtitle 2"/>
          <p:cNvSpPr>
            <a:spLocks noGrp="1"/>
          </p:cNvSpPr>
          <p:nvPr>
            <p:ph type="subTitle" idx="1" hasCustomPrompt="1"/>
          </p:nvPr>
        </p:nvSpPr>
        <p:spPr>
          <a:xfrm>
            <a:off x="539750" y="3965045"/>
            <a:ext cx="7343776" cy="664105"/>
          </a:xfrm>
        </p:spPr>
        <p:txBody>
          <a:bodyPr/>
          <a:lstStyle>
            <a:lvl1pPr marL="0" indent="0" algn="l">
              <a:spcBef>
                <a:spcPts val="0"/>
              </a:spcBef>
              <a:buFont typeface="Arial" panose="020B0604020202020204" pitchFamily="34" charset="0"/>
              <a:buChar char="​"/>
              <a:defRPr sz="1600">
                <a:solidFill>
                  <a:schemeClr val="tx1"/>
                </a:solidFill>
              </a:defRPr>
            </a:lvl1pPr>
            <a:lvl2pPr marL="0" indent="0" algn="l">
              <a:buFont typeface="Arial" panose="020B0604020202020204" pitchFamily="34" charset="0"/>
              <a:buChar char="​"/>
              <a:defRPr sz="1600">
                <a:solidFill>
                  <a:schemeClr val="bg1"/>
                </a:solidFill>
              </a:defRPr>
            </a:lvl2pPr>
            <a:lvl3pPr marL="0" indent="0" algn="l">
              <a:buFont typeface="Arial" panose="020B0604020202020204" pitchFamily="34" charset="0"/>
              <a:buChar char="​"/>
              <a:defRPr sz="1600">
                <a:solidFill>
                  <a:schemeClr val="bg1"/>
                </a:solidFill>
              </a:defRPr>
            </a:lvl3pPr>
            <a:lvl4pPr marL="0" indent="0" algn="l">
              <a:buFont typeface="Arial" panose="020B0604020202020204" pitchFamily="34" charset="0"/>
              <a:buChar char="​"/>
              <a:defRPr sz="1600">
                <a:solidFill>
                  <a:schemeClr val="bg1"/>
                </a:solidFill>
              </a:defRPr>
            </a:lvl4pPr>
            <a:lvl5pPr marL="0" indent="0" algn="l">
              <a:buFont typeface="Arial" panose="020B0604020202020204" pitchFamily="34" charset="0"/>
              <a:buChar char="​"/>
              <a:defRPr sz="1600">
                <a:solidFill>
                  <a:schemeClr val="bg1"/>
                </a:solidFill>
              </a:defRPr>
            </a:lvl5pPr>
            <a:lvl6pPr marL="0" indent="0" algn="l">
              <a:buFont typeface="Arial" panose="020B0604020202020204" pitchFamily="34" charset="0"/>
              <a:buChar char="​"/>
              <a:defRPr sz="1600">
                <a:solidFill>
                  <a:schemeClr val="bg1"/>
                </a:solidFill>
              </a:defRPr>
            </a:lvl6pPr>
            <a:lvl7pPr marL="0" indent="0" algn="l">
              <a:buFont typeface="Arial" panose="020B0604020202020204" pitchFamily="34" charset="0"/>
              <a:buChar char="​"/>
              <a:defRPr sz="1600">
                <a:solidFill>
                  <a:schemeClr val="bg1"/>
                </a:solidFill>
              </a:defRPr>
            </a:lvl7pPr>
            <a:lvl8pPr marL="0" indent="0" algn="l">
              <a:buFont typeface="Arial" panose="020B0604020202020204" pitchFamily="34" charset="0"/>
              <a:buChar char="​"/>
              <a:defRPr sz="1600">
                <a:solidFill>
                  <a:schemeClr val="bg1"/>
                </a:solidFill>
              </a:defRPr>
            </a:lvl8pPr>
            <a:lvl9pPr marL="0" indent="0" algn="l">
              <a:buFont typeface="Arial" panose="020B0604020202020204" pitchFamily="34" charset="0"/>
              <a:buChar char="​"/>
              <a:defRPr sz="1600">
                <a:solidFill>
                  <a:schemeClr val="bg1"/>
                </a:solidFill>
              </a:defRPr>
            </a:lvl9pPr>
          </a:lstStyle>
          <a:p>
            <a:r>
              <a:rPr lang="en-GB" dirty="0"/>
              <a:t>Click to add name, title, company</a:t>
            </a:r>
          </a:p>
        </p:txBody>
      </p:sp>
      <p:sp>
        <p:nvSpPr>
          <p:cNvPr id="7" name="Date Placeholder 6">
            <a:extLst>
              <a:ext uri="{FF2B5EF4-FFF2-40B4-BE49-F238E27FC236}">
                <a16:creationId xmlns:a16="http://schemas.microsoft.com/office/drawing/2014/main" id="{CBA17B31-6DBC-46E7-9036-7C3041DA54A9}"/>
              </a:ext>
            </a:extLst>
          </p:cNvPr>
          <p:cNvSpPr>
            <a:spLocks noGrp="1"/>
          </p:cNvSpPr>
          <p:nvPr>
            <p:ph type="dt" sz="half" idx="10"/>
          </p:nvPr>
        </p:nvSpPr>
        <p:spPr>
          <a:xfrm>
            <a:off x="548079" y="2472557"/>
            <a:ext cx="2633271" cy="257830"/>
          </a:xfrm>
        </p:spPr>
        <p:txBody>
          <a:bodyPr/>
          <a:lstStyle>
            <a:lvl1pPr>
              <a:defRPr sz="1600">
                <a:solidFill>
                  <a:schemeClr val="tx1"/>
                </a:solidFill>
                <a:latin typeface="+mn-lt"/>
              </a:defRPr>
            </a:lvl1pPr>
          </a:lstStyle>
          <a:p>
            <a:fld id="{C712A4FC-6687-4637-812F-645219C7D6EE}" type="datetime4">
              <a:rPr lang="en-GB" smtClean="0"/>
              <a:pPr/>
              <a:t>07 April 2021</a:t>
            </a:fld>
            <a:endParaRPr lang="en-GB" dirty="0"/>
          </a:p>
        </p:txBody>
      </p:sp>
      <p:sp>
        <p:nvSpPr>
          <p:cNvPr id="14" name="Footer Placeholder 4" hidden="1">
            <a:extLst>
              <a:ext uri="{FF2B5EF4-FFF2-40B4-BE49-F238E27FC236}">
                <a16:creationId xmlns:a16="http://schemas.microsoft.com/office/drawing/2014/main" id="{737C0ECB-8312-45A4-A8CE-33E519C991FD}"/>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5" name="Slide Number Placeholder 5" hidden="1">
            <a:extLst>
              <a:ext uri="{FF2B5EF4-FFF2-40B4-BE49-F238E27FC236}">
                <a16:creationId xmlns:a16="http://schemas.microsoft.com/office/drawing/2014/main" id="{A393F04B-057C-4A2A-8FD7-DF22A194A043}"/>
              </a:ext>
            </a:extLst>
          </p:cNvPr>
          <p:cNvSpPr>
            <a:spLocks noGrp="1"/>
          </p:cNvSpPr>
          <p:nvPr>
            <p:ph type="sldNum" sz="quarter" idx="4"/>
          </p:nvPr>
        </p:nvSpPr>
        <p:spPr>
          <a:xfrm>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454090461"/>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539748" y="1806575"/>
            <a:ext cx="11109600" cy="4216400"/>
          </a:xfrm>
        </p:spPr>
        <p:txBody>
          <a:bodyPr/>
          <a:lstStyle>
            <a:lvl1pPr marL="0" indent="0">
              <a:lnSpc>
                <a:spcPct val="100000"/>
              </a:lnSpc>
              <a:spcAft>
                <a:spcPts val="600"/>
              </a:spcAft>
              <a:buFont typeface="Arial" panose="020B0604020202020204" pitchFamily="34" charset="0"/>
              <a:buChar char="​"/>
              <a:defRPr sz="2000"/>
            </a:lvl1pPr>
            <a:lvl2pPr marL="0" indent="0">
              <a:lnSpc>
                <a:spcPct val="100000"/>
              </a:lnSpc>
              <a:spcBef>
                <a:spcPts val="0"/>
              </a:spcBef>
              <a:spcAft>
                <a:spcPts val="600"/>
              </a:spcAft>
              <a:buFont typeface="Arial" panose="020B0604020202020204" pitchFamily="34" charset="0"/>
              <a:buChar char="​"/>
              <a:defRPr sz="2000" b="0">
                <a:solidFill>
                  <a:schemeClr val="accent2"/>
                </a:solidFill>
              </a:defRPr>
            </a:lvl2pPr>
            <a:lvl3pPr marL="0" indent="0">
              <a:lnSpc>
                <a:spcPct val="100000"/>
              </a:lnSpc>
              <a:spcBef>
                <a:spcPts val="0"/>
              </a:spcBef>
              <a:spcAft>
                <a:spcPts val="600"/>
              </a:spcAft>
              <a:buFont typeface="Arial" panose="020B0604020202020204" pitchFamily="34" charset="0"/>
              <a:buChar char="​"/>
              <a:defRPr sz="2000"/>
            </a:lvl3pPr>
            <a:lvl4pPr marL="0" indent="0">
              <a:lnSpc>
                <a:spcPct val="100000"/>
              </a:lnSpc>
              <a:spcBef>
                <a:spcPts val="0"/>
              </a:spcBef>
              <a:spcAft>
                <a:spcPts val="600"/>
              </a:spcAft>
              <a:buFont typeface="Arial" panose="020B0604020202020204" pitchFamily="34" charset="0"/>
              <a:buChar char="​"/>
              <a:defRPr sz="2000" b="0">
                <a:solidFill>
                  <a:schemeClr val="tx1"/>
                </a:solidFill>
                <a:latin typeface="+mn-lt"/>
              </a:defRPr>
            </a:lvl4pPr>
            <a:lvl5pPr marL="0" indent="0">
              <a:lnSpc>
                <a:spcPct val="100000"/>
              </a:lnSpc>
              <a:spcBef>
                <a:spcPts val="0"/>
              </a:spcBef>
              <a:spcAft>
                <a:spcPts val="600"/>
              </a:spcAft>
              <a:buFont typeface="Arial" panose="020B0604020202020204" pitchFamily="34" charset="0"/>
              <a:buChar char="​"/>
              <a:defRPr sz="2000">
                <a:latin typeface="+mn-lt"/>
              </a:defRPr>
            </a:lvl5pPr>
            <a:lvl6pPr marL="0" indent="0">
              <a:lnSpc>
                <a:spcPct val="100000"/>
              </a:lnSpc>
              <a:spcBef>
                <a:spcPts val="0"/>
              </a:spcBef>
              <a:spcAft>
                <a:spcPts val="600"/>
              </a:spcAft>
              <a:buFont typeface="Arial" panose="020B0604020202020204" pitchFamily="34" charset="0"/>
              <a:buChar char="​"/>
              <a:defRPr sz="2000"/>
            </a:lvl6pPr>
            <a:lvl7pPr marL="0" indent="0">
              <a:lnSpc>
                <a:spcPct val="100000"/>
              </a:lnSpc>
              <a:spcBef>
                <a:spcPts val="0"/>
              </a:spcBef>
              <a:spcAft>
                <a:spcPts val="600"/>
              </a:spcAft>
              <a:buFont typeface="Arial" panose="020B0604020202020204" pitchFamily="34" charset="0"/>
              <a:buChar char="​"/>
              <a:defRPr sz="2000">
                <a:solidFill>
                  <a:schemeClr val="tx1"/>
                </a:solidFill>
                <a:latin typeface="+mn-lt"/>
              </a:defRPr>
            </a:lvl7pPr>
            <a:lvl8pPr marL="0" indent="0">
              <a:lnSpc>
                <a:spcPct val="100000"/>
              </a:lnSpc>
              <a:spcBef>
                <a:spcPts val="0"/>
              </a:spcBef>
              <a:spcAft>
                <a:spcPts val="600"/>
              </a:spcAft>
              <a:buFont typeface="Arial" panose="020B0604020202020204" pitchFamily="34" charset="0"/>
              <a:buChar char="​"/>
              <a:defRPr sz="2000">
                <a:solidFill>
                  <a:schemeClr val="tx1"/>
                </a:solidFill>
              </a:defRPr>
            </a:lvl8pPr>
            <a:lvl9pPr marL="0" indent="0">
              <a:lnSpc>
                <a:spcPct val="100000"/>
              </a:lnSpc>
              <a:spcBef>
                <a:spcPts val="0"/>
              </a:spcBef>
              <a:spcAft>
                <a:spcPts val="600"/>
              </a:spcAft>
              <a:buFont typeface="Arial" panose="020B0604020202020204" pitchFamily="34" charset="0"/>
              <a:buChar char="​"/>
              <a:defRPr sz="2000">
                <a:solidFill>
                  <a:schemeClr val="tx1"/>
                </a:solidFill>
                <a:latin typeface="+mn-lt"/>
              </a:defRPr>
            </a:lvl9pPr>
          </a:lstStyle>
          <a:p>
            <a:pPr lvl="0"/>
            <a:r>
              <a:rPr lang="en-GB" noProof="0" dirty="0"/>
              <a:t>Click to add Agenda point, ENTER + TAB for level red</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78138376-2491-4831-84F7-D282D28974D8}"/>
              </a:ext>
            </a:extLst>
          </p:cNvPr>
          <p:cNvSpPr>
            <a:spLocks noGrp="1"/>
          </p:cNvSpPr>
          <p:nvPr>
            <p:ph type="dt" sz="half" idx="14"/>
          </p:nvPr>
        </p:nvSpPr>
        <p:spPr/>
        <p:txBody>
          <a:bodyPr/>
          <a:lstStyle/>
          <a:p>
            <a:fld id="{96639875-BEB3-45DB-8B9D-C45BB6D4FEFB}" type="datetime3">
              <a:rPr lang="en-GB" smtClean="0"/>
              <a:t>7 April, 2021</a:t>
            </a:fld>
            <a:endParaRPr lang="en-GB" dirty="0"/>
          </a:p>
        </p:txBody>
      </p:sp>
      <p:sp>
        <p:nvSpPr>
          <p:cNvPr id="4" name="Footer Placeholder 3">
            <a:extLst>
              <a:ext uri="{FF2B5EF4-FFF2-40B4-BE49-F238E27FC236}">
                <a16:creationId xmlns:a16="http://schemas.microsoft.com/office/drawing/2014/main" id="{18E8BA19-2A5D-443F-8FEC-13004ABAFF0F}"/>
              </a:ext>
            </a:extLst>
          </p:cNvPr>
          <p:cNvSpPr>
            <a:spLocks noGrp="1"/>
          </p:cNvSpPr>
          <p:nvPr>
            <p:ph type="ftr" sz="quarter" idx="15"/>
          </p:nvPr>
        </p:nvSpPr>
        <p:spPr/>
        <p:txBody>
          <a:bodyPr/>
          <a:lstStyle/>
          <a:p>
            <a:endParaRPr lang="en-GB" dirty="0"/>
          </a:p>
        </p:txBody>
      </p:sp>
      <p:sp>
        <p:nvSpPr>
          <p:cNvPr id="5" name="Slide Number Placeholder 4">
            <a:extLst>
              <a:ext uri="{FF2B5EF4-FFF2-40B4-BE49-F238E27FC236}">
                <a16:creationId xmlns:a16="http://schemas.microsoft.com/office/drawing/2014/main" id="{5743D018-70C1-4E73-9EEE-A39C14CE66ED}"/>
              </a:ext>
            </a:extLst>
          </p:cNvPr>
          <p:cNvSpPr>
            <a:spLocks noGrp="1"/>
          </p:cNvSpPr>
          <p:nvPr>
            <p:ph type="sldNum" sz="quarter" idx="16"/>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198317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Breaker A">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10822E5F-C0D4-49F3-BE59-6EFDA8F1B2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1971382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Breaker B">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725EEB06-6E32-4141-9C5C-D4C836131B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11492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Breaker C">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539749" y="1122363"/>
            <a:ext cx="8285165" cy="2387600"/>
          </a:xfrm>
        </p:spPr>
        <p:txBody>
          <a:bodyPr anchor="b"/>
          <a:lstStyle>
            <a:lvl1pPr algn="l">
              <a:defRPr sz="6000">
                <a:solidFill>
                  <a:schemeClr val="bg1"/>
                </a:solidFill>
              </a:defRPr>
            </a:lvl1pPr>
          </a:lstStyle>
          <a:p>
            <a:r>
              <a:rPr lang="en-GB" noProof="0" dirty="0"/>
              <a:t>Click to add title</a:t>
            </a:r>
            <a:endParaRPr lang="en-GB" dirty="0"/>
          </a:p>
        </p:txBody>
      </p:sp>
      <p:sp>
        <p:nvSpPr>
          <p:cNvPr id="3" name="Subtitle 2"/>
          <p:cNvSpPr>
            <a:spLocks noGrp="1"/>
          </p:cNvSpPr>
          <p:nvPr>
            <p:ph type="subTitle" idx="1" hasCustomPrompt="1"/>
          </p:nvPr>
        </p:nvSpPr>
        <p:spPr>
          <a:xfrm>
            <a:off x="539750" y="3602038"/>
            <a:ext cx="8285164" cy="1655762"/>
          </a:xfrm>
        </p:spPr>
        <p:txBody>
          <a:bodyPr/>
          <a:lstStyle>
            <a:lvl1pPr marL="0" indent="0" algn="l">
              <a:spcBef>
                <a:spcPts val="0"/>
              </a:spcBef>
              <a:buFont typeface="Arial" panose="020B0604020202020204" pitchFamily="34" charset="0"/>
              <a:buChar char="​"/>
              <a:defRPr sz="2400">
                <a:solidFill>
                  <a:schemeClr val="bg1"/>
                </a:solidFill>
              </a:defRPr>
            </a:lvl1pPr>
            <a:lvl2pPr marL="0" indent="0" algn="l">
              <a:buFont typeface="Arial" panose="020B0604020202020204" pitchFamily="34" charset="0"/>
              <a:buChar char="​"/>
              <a:defRPr sz="2000">
                <a:solidFill>
                  <a:schemeClr val="bg1"/>
                </a:solidFill>
              </a:defRPr>
            </a:lvl2pPr>
            <a:lvl3pPr marL="0" indent="0" algn="l">
              <a:buFont typeface="Arial" panose="020B0604020202020204" pitchFamily="34" charset="0"/>
              <a:buChar char="​"/>
              <a:defRPr sz="2000">
                <a:solidFill>
                  <a:schemeClr val="bg1"/>
                </a:solidFill>
              </a:defRPr>
            </a:lvl3pPr>
            <a:lvl4pPr marL="0" indent="0" algn="l">
              <a:buFont typeface="Arial" panose="020B0604020202020204" pitchFamily="34" charset="0"/>
              <a:buChar char="​"/>
              <a:defRPr sz="2000">
                <a:solidFill>
                  <a:schemeClr val="bg1"/>
                </a:solidFill>
              </a:defRPr>
            </a:lvl4pPr>
            <a:lvl5pPr marL="0" indent="0" algn="l">
              <a:buFont typeface="Arial" panose="020B0604020202020204" pitchFamily="34" charset="0"/>
              <a:buChar char="​"/>
              <a:defRPr sz="2000">
                <a:solidFill>
                  <a:schemeClr val="bg1"/>
                </a:solidFill>
              </a:defRPr>
            </a:lvl5pPr>
            <a:lvl6pPr marL="0" indent="0" algn="l">
              <a:buFont typeface="Arial" panose="020B0604020202020204" pitchFamily="34" charset="0"/>
              <a:buChar char="​"/>
              <a:defRPr sz="2000">
                <a:solidFill>
                  <a:schemeClr val="bg1"/>
                </a:solidFill>
              </a:defRPr>
            </a:lvl6pPr>
            <a:lvl7pPr marL="0" indent="0" algn="l">
              <a:buFont typeface="Arial" panose="020B0604020202020204" pitchFamily="34" charset="0"/>
              <a:buChar char="​"/>
              <a:defRPr sz="2000">
                <a:solidFill>
                  <a:schemeClr val="bg1"/>
                </a:solidFill>
              </a:defRPr>
            </a:lvl7pPr>
            <a:lvl8pPr marL="0" indent="0" algn="l">
              <a:buFont typeface="Arial" panose="020B0604020202020204" pitchFamily="34" charset="0"/>
              <a:buChar char="​"/>
              <a:defRPr sz="2000">
                <a:solidFill>
                  <a:schemeClr val="bg1"/>
                </a:solidFill>
              </a:defRPr>
            </a:lvl8pPr>
            <a:lvl9pPr marL="0" indent="0" algn="l">
              <a:buFont typeface="Arial" panose="020B0604020202020204" pitchFamily="34" charset="0"/>
              <a:buChar char="​"/>
              <a:tabLst/>
              <a:defRPr sz="2000">
                <a:solidFill>
                  <a:schemeClr val="bg1"/>
                </a:solidFill>
              </a:defRPr>
            </a:lvl9pPr>
          </a:lstStyle>
          <a:p>
            <a:r>
              <a:rPr lang="en-GB" dirty="0"/>
              <a:t>Click to add subtitle</a:t>
            </a:r>
          </a:p>
          <a:p>
            <a:pPr lvl="1"/>
            <a:endParaRPr lang="en-GB" dirty="0"/>
          </a:p>
        </p:txBody>
      </p:sp>
      <p:pic>
        <p:nvPicPr>
          <p:cNvPr id="4" name="Logo">
            <a:extLst>
              <a:ext uri="{FF2B5EF4-FFF2-40B4-BE49-F238E27FC236}">
                <a16:creationId xmlns:a16="http://schemas.microsoft.com/office/drawing/2014/main" id="{EE7A7FD1-01DC-46D4-9281-7CA783B547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39749" y="6348347"/>
            <a:ext cx="1501125" cy="183254"/>
          </a:xfrm>
          <a:prstGeom prst="rect">
            <a:avLst/>
          </a:prstGeom>
        </p:spPr>
      </p:pic>
      <p:sp>
        <p:nvSpPr>
          <p:cNvPr id="11" name="Date Placeholder 3" hidden="1">
            <a:extLst>
              <a:ext uri="{FF2B5EF4-FFF2-40B4-BE49-F238E27FC236}">
                <a16:creationId xmlns:a16="http://schemas.microsoft.com/office/drawing/2014/main" id="{8C6309B5-E411-4760-8033-3BD0A2B77B12}"/>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EB5E28FF-0032-4D39-9016-E16881C17089}" type="datetime3">
              <a:rPr lang="en-GB" smtClean="0"/>
              <a:t>7 April, 2021</a:t>
            </a:fld>
            <a:endParaRPr lang="en-GB" dirty="0"/>
          </a:p>
        </p:txBody>
      </p:sp>
      <p:sp>
        <p:nvSpPr>
          <p:cNvPr id="12" name="Footer Placeholder 4" hidden="1">
            <a:extLst>
              <a:ext uri="{FF2B5EF4-FFF2-40B4-BE49-F238E27FC236}">
                <a16:creationId xmlns:a16="http://schemas.microsoft.com/office/drawing/2014/main" id="{93DD3470-0D4B-46AF-A2BB-FDCA617BEC04}"/>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en-GB" dirty="0"/>
          </a:p>
        </p:txBody>
      </p:sp>
      <p:sp>
        <p:nvSpPr>
          <p:cNvPr id="13" name="Slide Number Placeholder 5" hidden="1">
            <a:extLst>
              <a:ext uri="{FF2B5EF4-FFF2-40B4-BE49-F238E27FC236}">
                <a16:creationId xmlns:a16="http://schemas.microsoft.com/office/drawing/2014/main" id="{7C5DAE32-B50F-46BF-BDC3-3A2485ED26F3}"/>
              </a:ext>
            </a:extLst>
          </p:cNvPr>
          <p:cNvSpPr>
            <a:spLocks noGrp="1"/>
          </p:cNvSpPr>
          <p:nvPr>
            <p:ph type="sldNum" sz="quarter" idx="4"/>
          </p:nvPr>
        </p:nvSpPr>
        <p:spPr>
          <a:xfrm flipV="1">
            <a:off x="0" y="6876000"/>
            <a:ext cx="0" cy="0"/>
          </a:xfrm>
          <a:prstGeom prst="rect">
            <a:avLst/>
          </a:prstGeom>
        </p:spPr>
        <p:txBody>
          <a:bodyPr vert="horz" lIns="0" tIns="0" rIns="0" bIns="0" rtlCol="0" anchor="b" anchorCtr="0"/>
          <a:lstStyle>
            <a:lvl1pPr algn="r">
              <a:defRPr sz="100">
                <a:noFill/>
              </a:defRPr>
            </a:lvl1pPr>
          </a:lstStyle>
          <a:p>
            <a:fld id="{24C8C45C-947F-4981-8B3F-4F32E973C901}" type="slidenum">
              <a:rPr lang="en-GB" smtClean="0"/>
              <a:pPr/>
              <a:t>‹#›</a:t>
            </a:fld>
            <a:endParaRPr lang="en-GB" dirty="0"/>
          </a:p>
        </p:txBody>
      </p:sp>
    </p:spTree>
    <p:extLst>
      <p:ext uri="{BB962C8B-B14F-4D97-AF65-F5344CB8AC3E}">
        <p14:creationId xmlns:p14="http://schemas.microsoft.com/office/powerpoint/2010/main" val="2671467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Date Placeholder 3">
            <a:extLst>
              <a:ext uri="{FF2B5EF4-FFF2-40B4-BE49-F238E27FC236}">
                <a16:creationId xmlns:a16="http://schemas.microsoft.com/office/drawing/2014/main" id="{4237AB62-0FC6-415C-ADCE-C7715F8CDD68}"/>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5" name="Footer Placeholder 4">
            <a:extLst>
              <a:ext uri="{FF2B5EF4-FFF2-40B4-BE49-F238E27FC236}">
                <a16:creationId xmlns:a16="http://schemas.microsoft.com/office/drawing/2014/main" id="{6C348077-BAF4-4FED-B88E-C557D71F880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03F36E4-8C46-4AB0-A85B-7E2DCC59991B}"/>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2731011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3AD8BAB-0D49-4517-9FBC-8D7D7B7D46A4}"/>
              </a:ext>
            </a:extLst>
          </p:cNvPr>
          <p:cNvSpPr/>
          <p:nvPr userDrawn="1"/>
        </p:nvSpPr>
        <p:spPr>
          <a:xfrm>
            <a:off x="6183313" y="-1"/>
            <a:ext cx="6008686" cy="685799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title" hasCustomPrompt="1"/>
          </p:nvPr>
        </p:nvSpPr>
        <p:spPr>
          <a:xfrm>
            <a:off x="539749" y="539750"/>
            <a:ext cx="11109600" cy="808283"/>
          </a:xfrm>
        </p:spPr>
        <p:txBody>
          <a:bodyPr/>
          <a:lstStyle/>
          <a:p>
            <a:r>
              <a:rPr lang="en-GB" noProof="0" dirty="0"/>
              <a:t>Click to add title</a:t>
            </a:r>
          </a:p>
        </p:txBody>
      </p:sp>
      <p:sp>
        <p:nvSpPr>
          <p:cNvPr id="3" name="Content Placeholder 2"/>
          <p:cNvSpPr>
            <a:spLocks noGrp="1"/>
          </p:cNvSpPr>
          <p:nvPr>
            <p:ph idx="1" hasCustomPrompt="1"/>
          </p:nvPr>
        </p:nvSpPr>
        <p:spPr>
          <a:xfrm>
            <a:off x="539749" y="1348033"/>
            <a:ext cx="5011200" cy="4675695"/>
          </a:xfrm>
        </p:spPr>
        <p:txBody>
          <a:bodyPr/>
          <a:lstStyle>
            <a:lvl1pPr>
              <a:defRPr/>
            </a:lvl1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638149" y="1348033"/>
            <a:ext cx="5011200" cy="4675695"/>
          </a:xfrm>
        </p:spPr>
        <p:txBody>
          <a:bodyPr/>
          <a:lstStyle>
            <a:lvl1pPr>
              <a:buClr>
                <a:schemeClr val="accent1"/>
              </a:buClr>
              <a:defRPr>
                <a:solidFill>
                  <a:schemeClr val="accent1"/>
                </a:solidFill>
              </a:defRPr>
            </a:lvl1pPr>
            <a:lvl2pPr>
              <a:buClr>
                <a:schemeClr val="accent1"/>
              </a:buClr>
              <a:defRPr>
                <a:solidFill>
                  <a:schemeClr val="accent1"/>
                </a:solidFill>
              </a:defRPr>
            </a:lvl2pPr>
            <a:lvl3pPr>
              <a:buClr>
                <a:schemeClr val="accent1"/>
              </a:buClr>
              <a:defRPr>
                <a:solidFill>
                  <a:schemeClr val="accent1"/>
                </a:solidFill>
              </a:defRPr>
            </a:lvl3pPr>
            <a:lvl4pPr>
              <a:defRPr>
                <a:solidFill>
                  <a:schemeClr val="accent1"/>
                </a:solidFill>
              </a:defRPr>
            </a:lvl4pPr>
            <a:lvl5pPr>
              <a:defRPr>
                <a:solidFill>
                  <a:schemeClr val="accent1"/>
                </a:solidFill>
              </a:defRPr>
            </a:lvl5pPr>
            <a:lvl6pPr>
              <a:buClr>
                <a:schemeClr val="accent1"/>
              </a:buCl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GB" noProof="0" dirty="0"/>
              <a:t>Click to add text</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7" name="Date Placeholder 16">
            <a:extLst>
              <a:ext uri="{FF2B5EF4-FFF2-40B4-BE49-F238E27FC236}">
                <a16:creationId xmlns:a16="http://schemas.microsoft.com/office/drawing/2014/main" id="{A84F29D6-EE2C-442B-B2F9-21A2A38FE184}"/>
              </a:ext>
            </a:extLst>
          </p:cNvPr>
          <p:cNvSpPr>
            <a:spLocks noGrp="1"/>
          </p:cNvSpPr>
          <p:nvPr>
            <p:ph type="dt" sz="half" idx="10"/>
          </p:nvPr>
        </p:nvSpPr>
        <p:spPr/>
        <p:txBody>
          <a:bodyPr/>
          <a:lstStyle/>
          <a:p>
            <a:fld id="{96639875-BEB3-45DB-8B9D-C45BB6D4FEFB}" type="datetime3">
              <a:rPr lang="en-GB" smtClean="0"/>
              <a:t>7 April, 2021</a:t>
            </a:fld>
            <a:endParaRPr lang="en-GB" dirty="0"/>
          </a:p>
        </p:txBody>
      </p:sp>
      <p:sp>
        <p:nvSpPr>
          <p:cNvPr id="18" name="Footer Placeholder 17">
            <a:extLst>
              <a:ext uri="{FF2B5EF4-FFF2-40B4-BE49-F238E27FC236}">
                <a16:creationId xmlns:a16="http://schemas.microsoft.com/office/drawing/2014/main" id="{97926190-0A79-44CA-BE45-F34867E001FB}"/>
              </a:ext>
            </a:extLst>
          </p:cNvPr>
          <p:cNvSpPr>
            <a:spLocks noGrp="1"/>
          </p:cNvSpPr>
          <p:nvPr>
            <p:ph type="ftr" sz="quarter" idx="11"/>
          </p:nvPr>
        </p:nvSpPr>
        <p:spPr/>
        <p:txBody>
          <a:bodyPr/>
          <a:lstStyle/>
          <a:p>
            <a:endParaRPr lang="en-GB" dirty="0"/>
          </a:p>
        </p:txBody>
      </p:sp>
      <p:sp>
        <p:nvSpPr>
          <p:cNvPr id="19" name="Slide Number Placeholder 18">
            <a:extLst>
              <a:ext uri="{FF2B5EF4-FFF2-40B4-BE49-F238E27FC236}">
                <a16:creationId xmlns:a16="http://schemas.microsoft.com/office/drawing/2014/main" id="{2568926C-D0E7-4FEB-B953-BC2EE5F2BEB9}"/>
              </a:ext>
            </a:extLst>
          </p:cNvPr>
          <p:cNvSpPr>
            <a:spLocks noGrp="1"/>
          </p:cNvSpPr>
          <p:nvPr>
            <p:ph type="sldNum" sz="quarter" idx="12"/>
          </p:nvPr>
        </p:nvSpPr>
        <p:spPr/>
        <p:txBody>
          <a:bodyPr/>
          <a:lstStyle/>
          <a:p>
            <a:r>
              <a:rPr lang="en-GB" dirty="0"/>
              <a:t>Slide </a:t>
            </a:r>
            <a:fld id="{23AA811B-2EBD-4900-905E-5BE206449611}" type="slidenum">
              <a:rPr lang="en-GB" smtClean="0"/>
              <a:pPr/>
              <a:t>‹#›</a:t>
            </a:fld>
            <a:endParaRPr lang="en-GB" dirty="0"/>
          </a:p>
        </p:txBody>
      </p:sp>
    </p:spTree>
    <p:extLst>
      <p:ext uri="{BB962C8B-B14F-4D97-AF65-F5344CB8AC3E}">
        <p14:creationId xmlns:p14="http://schemas.microsoft.com/office/powerpoint/2010/main" val="13709268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sv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39749" y="539750"/>
            <a:ext cx="11109600" cy="808283"/>
          </a:xfrm>
          <a:prstGeom prst="rect">
            <a:avLst/>
          </a:prstGeom>
        </p:spPr>
        <p:txBody>
          <a:bodyPr vert="horz" lIns="0" tIns="0" rIns="0" bIns="0" rtlCol="0" anchor="t" anchorCtr="0">
            <a:noAutofit/>
          </a:bodyPr>
          <a:lstStyle/>
          <a:p>
            <a:r>
              <a:rPr lang="en-GB" dirty="0"/>
              <a:t>Click to add title</a:t>
            </a:r>
          </a:p>
        </p:txBody>
      </p:sp>
      <p:sp>
        <p:nvSpPr>
          <p:cNvPr id="3" name="Text Placeholder 2"/>
          <p:cNvSpPr>
            <a:spLocks noGrp="1"/>
          </p:cNvSpPr>
          <p:nvPr>
            <p:ph type="body" idx="1"/>
          </p:nvPr>
        </p:nvSpPr>
        <p:spPr>
          <a:xfrm>
            <a:off x="539749" y="1348033"/>
            <a:ext cx="11109600" cy="4675695"/>
          </a:xfrm>
          <a:prstGeom prst="rect">
            <a:avLst/>
          </a:prstGeom>
        </p:spPr>
        <p:txBody>
          <a:bodyPr vert="horz" lIns="0" tIns="0" rIns="0" bIns="0" rtlCol="0">
            <a:noAutofit/>
          </a:bodyPr>
          <a:lstStyle/>
          <a:p>
            <a:pPr lvl="0"/>
            <a:r>
              <a:rPr lang="en-GB" noProof="0" dirty="0"/>
              <a:t>Level 1</a:t>
            </a:r>
          </a:p>
          <a:p>
            <a:pPr lvl="1"/>
            <a:r>
              <a:rPr lang="en-GB" noProof="0" dirty="0"/>
              <a:t>Level 2</a:t>
            </a:r>
          </a:p>
          <a:p>
            <a:pPr lvl="2"/>
            <a:r>
              <a:rPr lang="en-GB" noProof="0" dirty="0"/>
              <a:t>Level 3</a:t>
            </a:r>
          </a:p>
          <a:p>
            <a:pPr lvl="3"/>
            <a:r>
              <a:rPr lang="en-GB" noProof="0" dirty="0"/>
              <a:t>Level 4</a:t>
            </a:r>
          </a:p>
          <a:p>
            <a:pPr lvl="4"/>
            <a:r>
              <a:rPr lang="en-GB" noProof="0" dirty="0"/>
              <a:t>Level 5</a:t>
            </a:r>
          </a:p>
          <a:p>
            <a:pPr lvl="5"/>
            <a:r>
              <a:rPr lang="en-GB" noProof="0" dirty="0"/>
              <a:t>Level 6</a:t>
            </a:r>
          </a:p>
          <a:p>
            <a:pPr lvl="6"/>
            <a:r>
              <a:rPr lang="en-GB" noProof="0" dirty="0"/>
              <a:t>Level 7</a:t>
            </a:r>
          </a:p>
          <a:p>
            <a:pPr lvl="7"/>
            <a:r>
              <a:rPr lang="en-GB" noProof="0" dirty="0"/>
              <a:t>Level 8</a:t>
            </a:r>
          </a:p>
          <a:p>
            <a:pPr lvl="8"/>
            <a:r>
              <a:rPr lang="en-GB" noProof="0" dirty="0"/>
              <a:t>Level 9, Infographic</a:t>
            </a:r>
          </a:p>
        </p:txBody>
      </p:sp>
      <p:pic>
        <p:nvPicPr>
          <p:cNvPr id="46" name="Logo">
            <a:extLst>
              <a:ext uri="{FF2B5EF4-FFF2-40B4-BE49-F238E27FC236}">
                <a16:creationId xmlns:a16="http://schemas.microsoft.com/office/drawing/2014/main" id="{07B00386-12D9-461A-880A-C4ECA6D6109C}"/>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39750" y="6348347"/>
            <a:ext cx="1501123" cy="183254"/>
          </a:xfrm>
          <a:prstGeom prst="rect">
            <a:avLst/>
          </a:prstGeom>
        </p:spPr>
      </p:pic>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3369067" y="6279338"/>
            <a:ext cx="2633271" cy="216000"/>
          </a:xfrm>
          <a:prstGeom prst="rect">
            <a:avLst/>
          </a:prstGeom>
        </p:spPr>
        <p:txBody>
          <a:bodyPr vert="horz" lIns="0" tIns="0" rIns="0" bIns="0" rtlCol="0" anchor="b" anchorCtr="0"/>
          <a:lstStyle>
            <a:lvl1pPr algn="l">
              <a:defRPr lang="en-GB" sz="800" b="0" kern="1200" smtClean="0">
                <a:solidFill>
                  <a:schemeClr val="tx1"/>
                </a:solidFill>
                <a:latin typeface="+mj-lt"/>
                <a:ea typeface="+mn-ea"/>
                <a:cs typeface="+mn-cs"/>
              </a:defRPr>
            </a:lvl1pPr>
          </a:lstStyle>
          <a:p>
            <a:fld id="{96639875-BEB3-45DB-8B9D-C45BB6D4FEFB}" type="datetime3">
              <a:rPr lang="en-GB" smtClean="0"/>
              <a:t>7 April, 2021</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7123112" y="6279338"/>
            <a:ext cx="3582987" cy="216000"/>
          </a:xfrm>
          <a:prstGeom prst="rect">
            <a:avLst/>
          </a:prstGeom>
        </p:spPr>
        <p:txBody>
          <a:bodyPr vert="horz" lIns="0" tIns="0" rIns="0" bIns="0" rtlCol="0" anchor="b" anchorCtr="0"/>
          <a:lstStyle>
            <a:lvl1pPr algn="r">
              <a:defRPr lang="en-GB" sz="800" b="0" kern="1200" dirty="0">
                <a:solidFill>
                  <a:schemeClr val="tx1"/>
                </a:solidFill>
                <a:latin typeface="+mj-lt"/>
                <a:ea typeface="+mn-ea"/>
                <a:cs typeface="+mn-cs"/>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10885488" y="6279338"/>
            <a:ext cx="762000" cy="216000"/>
          </a:xfrm>
          <a:prstGeom prst="rect">
            <a:avLst/>
          </a:prstGeom>
        </p:spPr>
        <p:txBody>
          <a:bodyPr vert="horz" lIns="0" tIns="0" rIns="0" bIns="0" rtlCol="0" anchor="b" anchorCtr="0"/>
          <a:lstStyle>
            <a:lvl1pPr algn="r">
              <a:defRPr sz="800" b="0">
                <a:solidFill>
                  <a:schemeClr val="tx1"/>
                </a:solidFill>
                <a:latin typeface="+mj-lt"/>
              </a:defRPr>
            </a:lvl1pPr>
          </a:lstStyle>
          <a:p>
            <a:r>
              <a:rPr lang="en-GB" dirty="0"/>
              <a:t>Slide </a:t>
            </a:r>
            <a:fld id="{23AA811B-2EBD-4900-905E-5BE206449611}" type="slidenum">
              <a:rPr lang="en-GB" smtClean="0"/>
              <a:pPr/>
              <a:t>‹#›</a:t>
            </a:fld>
            <a:endParaRPr lang="en-GB" dirty="0"/>
          </a:p>
        </p:txBody>
      </p:sp>
      <p:grpSp>
        <p:nvGrpSpPr>
          <p:cNvPr id="44" name="Group 43" hidden="1">
            <a:extLst>
              <a:ext uri="{FF2B5EF4-FFF2-40B4-BE49-F238E27FC236}">
                <a16:creationId xmlns:a16="http://schemas.microsoft.com/office/drawing/2014/main" id="{DC4C0647-1FEC-48E6-96F3-37F6F2073908}"/>
              </a:ext>
            </a:extLst>
          </p:cNvPr>
          <p:cNvGrpSpPr/>
          <p:nvPr userDrawn="1"/>
        </p:nvGrpSpPr>
        <p:grpSpPr>
          <a:xfrm>
            <a:off x="539749" y="539750"/>
            <a:ext cx="11107739" cy="5927038"/>
            <a:chOff x="539749" y="539750"/>
            <a:chExt cx="11107739" cy="5927038"/>
          </a:xfrm>
        </p:grpSpPr>
        <p:sp>
          <p:nvSpPr>
            <p:cNvPr id="31" name="Rectangle 30">
              <a:extLst>
                <a:ext uri="{FF2B5EF4-FFF2-40B4-BE49-F238E27FC236}">
                  <a16:creationId xmlns:a16="http://schemas.microsoft.com/office/drawing/2014/main" id="{39822A24-FF74-42C8-88CB-DAE3909A845F}"/>
                </a:ext>
              </a:extLst>
            </p:cNvPr>
            <p:cNvSpPr/>
            <p:nvPr userDrawn="1"/>
          </p:nvSpPr>
          <p:spPr>
            <a:xfrm>
              <a:off x="1480415"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2" name="Rectangle 31">
              <a:extLst>
                <a:ext uri="{FF2B5EF4-FFF2-40B4-BE49-F238E27FC236}">
                  <a16:creationId xmlns:a16="http://schemas.microsoft.com/office/drawing/2014/main" id="{B6FD90CB-962E-4215-B604-1115247E27D8}"/>
                </a:ext>
              </a:extLst>
            </p:cNvPr>
            <p:cNvSpPr/>
            <p:nvPr userDrawn="1"/>
          </p:nvSpPr>
          <p:spPr>
            <a:xfrm>
              <a:off x="53974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3" name="Rectangle 32">
              <a:extLst>
                <a:ext uri="{FF2B5EF4-FFF2-40B4-BE49-F238E27FC236}">
                  <a16:creationId xmlns:a16="http://schemas.microsoft.com/office/drawing/2014/main" id="{AC574384-422F-4A6E-A190-6234D1003D50}"/>
                </a:ext>
              </a:extLst>
            </p:cNvPr>
            <p:cNvSpPr/>
            <p:nvPr userDrawn="1"/>
          </p:nvSpPr>
          <p:spPr>
            <a:xfrm>
              <a:off x="2421081"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4" name="Rectangle 33">
              <a:extLst>
                <a:ext uri="{FF2B5EF4-FFF2-40B4-BE49-F238E27FC236}">
                  <a16:creationId xmlns:a16="http://schemas.microsoft.com/office/drawing/2014/main" id="{4CB0264C-6BFD-4221-AFDF-4D0A547B80B5}"/>
                </a:ext>
              </a:extLst>
            </p:cNvPr>
            <p:cNvSpPr/>
            <p:nvPr userDrawn="1"/>
          </p:nvSpPr>
          <p:spPr>
            <a:xfrm>
              <a:off x="3361747"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5" name="Rectangle 34">
              <a:extLst>
                <a:ext uri="{FF2B5EF4-FFF2-40B4-BE49-F238E27FC236}">
                  <a16:creationId xmlns:a16="http://schemas.microsoft.com/office/drawing/2014/main" id="{2DCD53EE-90E8-4206-B051-BF42CA2D2DF9}"/>
                </a:ext>
              </a:extLst>
            </p:cNvPr>
            <p:cNvSpPr/>
            <p:nvPr userDrawn="1"/>
          </p:nvSpPr>
          <p:spPr>
            <a:xfrm>
              <a:off x="4302413"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6" name="Rectangle 35">
              <a:extLst>
                <a:ext uri="{FF2B5EF4-FFF2-40B4-BE49-F238E27FC236}">
                  <a16:creationId xmlns:a16="http://schemas.microsoft.com/office/drawing/2014/main" id="{636B265B-A155-468D-9F72-47E7715B4CB6}"/>
                </a:ext>
              </a:extLst>
            </p:cNvPr>
            <p:cNvSpPr/>
            <p:nvPr userDrawn="1"/>
          </p:nvSpPr>
          <p:spPr>
            <a:xfrm>
              <a:off x="524307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7" name="Rectangle 36">
              <a:extLst>
                <a:ext uri="{FF2B5EF4-FFF2-40B4-BE49-F238E27FC236}">
                  <a16:creationId xmlns:a16="http://schemas.microsoft.com/office/drawing/2014/main" id="{7A7FF18B-2E4C-4F7C-ACB7-E8DCD1038E0F}"/>
                </a:ext>
              </a:extLst>
            </p:cNvPr>
            <p:cNvSpPr/>
            <p:nvPr userDrawn="1"/>
          </p:nvSpPr>
          <p:spPr>
            <a:xfrm>
              <a:off x="6183745"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8" name="Rectangle 37">
              <a:extLst>
                <a:ext uri="{FF2B5EF4-FFF2-40B4-BE49-F238E27FC236}">
                  <a16:creationId xmlns:a16="http://schemas.microsoft.com/office/drawing/2014/main" id="{AB859181-50EA-4D7E-B641-420ED09F0364}"/>
                </a:ext>
              </a:extLst>
            </p:cNvPr>
            <p:cNvSpPr/>
            <p:nvPr userDrawn="1"/>
          </p:nvSpPr>
          <p:spPr>
            <a:xfrm>
              <a:off x="7124411"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39" name="Rectangle 38">
              <a:extLst>
                <a:ext uri="{FF2B5EF4-FFF2-40B4-BE49-F238E27FC236}">
                  <a16:creationId xmlns:a16="http://schemas.microsoft.com/office/drawing/2014/main" id="{43CBB463-4A05-4ADA-AAA2-35F8E1096176}"/>
                </a:ext>
              </a:extLst>
            </p:cNvPr>
            <p:cNvSpPr/>
            <p:nvPr userDrawn="1"/>
          </p:nvSpPr>
          <p:spPr>
            <a:xfrm>
              <a:off x="8065077"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0" name="Rectangle 39">
              <a:extLst>
                <a:ext uri="{FF2B5EF4-FFF2-40B4-BE49-F238E27FC236}">
                  <a16:creationId xmlns:a16="http://schemas.microsoft.com/office/drawing/2014/main" id="{60EF3B96-9EDD-486E-8CBE-940182690623}"/>
                </a:ext>
              </a:extLst>
            </p:cNvPr>
            <p:cNvSpPr/>
            <p:nvPr userDrawn="1"/>
          </p:nvSpPr>
          <p:spPr>
            <a:xfrm>
              <a:off x="9005743"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1" name="Rectangle 40">
              <a:extLst>
                <a:ext uri="{FF2B5EF4-FFF2-40B4-BE49-F238E27FC236}">
                  <a16:creationId xmlns:a16="http://schemas.microsoft.com/office/drawing/2014/main" id="{F4EF04B4-47E7-4ACA-8566-2313C54C4270}"/>
                </a:ext>
              </a:extLst>
            </p:cNvPr>
            <p:cNvSpPr/>
            <p:nvPr userDrawn="1"/>
          </p:nvSpPr>
          <p:spPr>
            <a:xfrm>
              <a:off x="9946409"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42" name="Rectangle 41">
              <a:extLst>
                <a:ext uri="{FF2B5EF4-FFF2-40B4-BE49-F238E27FC236}">
                  <a16:creationId xmlns:a16="http://schemas.microsoft.com/office/drawing/2014/main" id="{8692A855-8393-4B5B-B93B-568189F974E8}"/>
                </a:ext>
              </a:extLst>
            </p:cNvPr>
            <p:cNvSpPr/>
            <p:nvPr userDrawn="1"/>
          </p:nvSpPr>
          <p:spPr>
            <a:xfrm>
              <a:off x="10887074" y="539750"/>
              <a:ext cx="760414" cy="5927038"/>
            </a:xfrm>
            <a:prstGeom prst="rect">
              <a:avLst/>
            </a:pr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gr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61" r:id="rId2"/>
    <p:sldLayoutId id="2147483762" r:id="rId3"/>
    <p:sldLayoutId id="2147483737" r:id="rId4"/>
    <p:sldLayoutId id="2147483731" r:id="rId5"/>
    <p:sldLayoutId id="2147483763" r:id="rId6"/>
    <p:sldLayoutId id="2147483764" r:id="rId7"/>
    <p:sldLayoutId id="2147483732" r:id="rId8"/>
    <p:sldLayoutId id="2147483755" r:id="rId9"/>
    <p:sldLayoutId id="2147483765" r:id="rId10"/>
    <p:sldLayoutId id="2147483757" r:id="rId11"/>
    <p:sldLayoutId id="2147483766" r:id="rId12"/>
    <p:sldLayoutId id="2147483767" r:id="rId13"/>
    <p:sldLayoutId id="2147483768" r:id="rId14"/>
    <p:sldLayoutId id="2147483769" r:id="rId15"/>
    <p:sldLayoutId id="2147483773" r:id="rId16"/>
    <p:sldLayoutId id="2147483771" r:id="rId17"/>
    <p:sldLayoutId id="2147483772" r:id="rId18"/>
    <p:sldLayoutId id="2147483774" r:id="rId19"/>
    <p:sldLayoutId id="2147483743" r:id="rId20"/>
    <p:sldLayoutId id="2147483744" r:id="rId21"/>
    <p:sldLayoutId id="2147483760" r:id="rId22"/>
    <p:sldLayoutId id="2147483751" r:id="rId23"/>
  </p:sldLayoutIdLst>
  <p:hf hdr="0" ftr="0" dt="0"/>
  <p:txStyles>
    <p:titleStyle>
      <a:lvl1pPr algn="l" defTabSz="914400" rtl="0" eaLnBrk="1" latinLnBrk="0" hangingPunct="1">
        <a:lnSpc>
          <a:spcPct val="83000"/>
        </a:lnSpc>
        <a:spcBef>
          <a:spcPct val="0"/>
        </a:spcBef>
        <a:buNone/>
        <a:defRPr sz="2400" b="0" kern="1200">
          <a:solidFill>
            <a:schemeClr val="accent2"/>
          </a:solidFill>
          <a:latin typeface="+mj-lt"/>
          <a:ea typeface="+mj-ea"/>
          <a:cs typeface="+mj-cs"/>
        </a:defRPr>
      </a:lvl1pPr>
    </p:titleStyle>
    <p:bodyStyle>
      <a:lvl1pPr marL="180000" indent="-180000" algn="l" defTabSz="914400" rtl="0" eaLnBrk="1" latinLnBrk="0" hangingPunct="1">
        <a:lnSpc>
          <a:spcPct val="110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1pPr>
      <a:lvl2pPr marL="360000" indent="-180000" algn="l" defTabSz="914400" rtl="0" eaLnBrk="1" latinLnBrk="0" hangingPunct="1">
        <a:lnSpc>
          <a:spcPct val="110000"/>
        </a:lnSpc>
        <a:spcBef>
          <a:spcPts val="0"/>
        </a:spcBef>
        <a:spcAft>
          <a:spcPts val="600"/>
        </a:spcAft>
        <a:buClr>
          <a:schemeClr val="accent2"/>
        </a:buClr>
        <a:buFont typeface="Montserrat" panose="00000500000000000000" pitchFamily="50" charset="0"/>
        <a:buChar char="–"/>
        <a:defRPr sz="1600" kern="1200">
          <a:solidFill>
            <a:schemeClr val="tx1"/>
          </a:solidFill>
          <a:latin typeface="+mn-lt"/>
          <a:ea typeface="+mn-ea"/>
          <a:cs typeface="+mn-cs"/>
        </a:defRPr>
      </a:lvl2pPr>
      <a:lvl3pPr marL="540000" indent="-180000" algn="l" defTabSz="914400" rtl="0" eaLnBrk="1" latinLnBrk="0" hangingPunct="1">
        <a:lnSpc>
          <a:spcPct val="110000"/>
        </a:lnSpc>
        <a:spcBef>
          <a:spcPts val="0"/>
        </a:spcBef>
        <a:spcAft>
          <a:spcPts val="600"/>
        </a:spcAft>
        <a:buClr>
          <a:srgbClr val="A1A1A1"/>
        </a:buClr>
        <a:buFont typeface="Montserrat" panose="00000500000000000000" pitchFamily="50" charset="0"/>
        <a:buChar char="–"/>
        <a:defRPr sz="1600" kern="1200">
          <a:solidFill>
            <a:schemeClr val="tx1"/>
          </a:solidFill>
          <a:latin typeface="+mn-lt"/>
          <a:ea typeface="+mn-ea"/>
          <a:cs typeface="+mn-cs"/>
        </a:defRPr>
      </a:lvl3pPr>
      <a:lvl4pPr marL="0" indent="0" algn="l" defTabSz="914400" rtl="0" eaLnBrk="1" latinLnBrk="0" hangingPunct="1">
        <a:lnSpc>
          <a:spcPct val="90000"/>
        </a:lnSpc>
        <a:spcBef>
          <a:spcPts val="0"/>
        </a:spcBef>
        <a:spcAft>
          <a:spcPts val="600"/>
        </a:spcAft>
        <a:buFont typeface="Arial" panose="020B0604020202020204" pitchFamily="34" charset="0"/>
        <a:buChar char="​"/>
        <a:defRPr sz="1800" b="0" kern="1200">
          <a:solidFill>
            <a:schemeClr val="accent2"/>
          </a:solidFill>
          <a:latin typeface="+mj-lt"/>
          <a:ea typeface="+mn-ea"/>
          <a:cs typeface="+mn-cs"/>
        </a:defRPr>
      </a:lvl4pPr>
      <a:lvl5pPr marL="0" indent="0" algn="l" defTabSz="914400" rtl="0" eaLnBrk="1" latinLnBrk="0" hangingPunct="1">
        <a:lnSpc>
          <a:spcPct val="90000"/>
        </a:lnSpc>
        <a:spcBef>
          <a:spcPts val="0"/>
        </a:spcBef>
        <a:spcAft>
          <a:spcPts val="600"/>
        </a:spcAft>
        <a:buFont typeface="Arial" panose="020B0604020202020204" pitchFamily="34" charset="0"/>
        <a:buChar char="​"/>
        <a:tabLst/>
        <a:defRPr sz="1800" kern="1200">
          <a:solidFill>
            <a:schemeClr val="tx1"/>
          </a:solidFill>
          <a:latin typeface="+mj-lt"/>
          <a:ea typeface="+mn-ea"/>
          <a:cs typeface="+mn-cs"/>
        </a:defRPr>
      </a:lvl5pPr>
      <a:lvl6pPr marL="252000" indent="-252000" algn="l" defTabSz="914400" rtl="0" eaLnBrk="1" latinLnBrk="0" hangingPunct="1">
        <a:lnSpc>
          <a:spcPct val="90000"/>
        </a:lnSpc>
        <a:spcBef>
          <a:spcPts val="0"/>
        </a:spcBef>
        <a:spcAft>
          <a:spcPts val="1200"/>
        </a:spcAft>
        <a:buClr>
          <a:schemeClr val="accent2"/>
        </a:buClr>
        <a:buFont typeface="+mj-lt"/>
        <a:buAutoNum type="arabicPeriod"/>
        <a:defRPr sz="1600" kern="1200">
          <a:solidFill>
            <a:schemeClr val="tx1"/>
          </a:solidFill>
          <a:latin typeface="+mn-lt"/>
          <a:ea typeface="+mn-ea"/>
          <a:cs typeface="+mn-cs"/>
        </a:defRPr>
      </a:lvl6pPr>
      <a:lvl7pPr marL="0" indent="0" algn="l" defTabSz="914400" rtl="0" eaLnBrk="1" latinLnBrk="0" hangingPunct="1">
        <a:lnSpc>
          <a:spcPct val="90000"/>
        </a:lnSpc>
        <a:spcBef>
          <a:spcPts val="0"/>
        </a:spcBef>
        <a:spcAft>
          <a:spcPts val="600"/>
        </a:spcAft>
        <a:buFont typeface="Arial" panose="020B0604020202020204" pitchFamily="34" charset="0"/>
        <a:buChar char="​"/>
        <a:defRPr sz="1800" b="0" kern="1200" baseline="0">
          <a:solidFill>
            <a:schemeClr val="accent1"/>
          </a:solidFill>
          <a:latin typeface="+mj-lt"/>
          <a:ea typeface="+mn-ea"/>
          <a:cs typeface="+mn-cs"/>
        </a:defRPr>
      </a:lvl7pPr>
      <a:lvl8pPr marL="0" indent="0" algn="l" defTabSz="914400" rtl="0" eaLnBrk="1" latinLnBrk="0" hangingPunct="1">
        <a:lnSpc>
          <a:spcPct val="90000"/>
        </a:lnSpc>
        <a:spcBef>
          <a:spcPts val="0"/>
        </a:spcBef>
        <a:spcAft>
          <a:spcPts val="600"/>
        </a:spcAft>
        <a:buFont typeface="Arial" panose="020B0604020202020204" pitchFamily="34" charset="0"/>
        <a:buChar char="​"/>
        <a:defRPr sz="1600" kern="1200">
          <a:solidFill>
            <a:schemeClr val="accent1"/>
          </a:solidFill>
          <a:latin typeface="+mn-lt"/>
          <a:ea typeface="+mn-ea"/>
          <a:cs typeface="+mn-cs"/>
        </a:defRPr>
      </a:lvl8pPr>
      <a:lvl9pPr marL="0" indent="0" algn="l" defTabSz="914400" rtl="0" eaLnBrk="1" latinLnBrk="0" hangingPunct="1">
        <a:lnSpc>
          <a:spcPct val="90000"/>
        </a:lnSpc>
        <a:spcBef>
          <a:spcPts val="0"/>
        </a:spcBef>
        <a:spcAft>
          <a:spcPts val="0"/>
        </a:spcAft>
        <a:buFont typeface="Arial" panose="020B0604020202020204" pitchFamily="34" charset="0"/>
        <a:buChar char="​"/>
        <a:defRPr sz="6600" kern="1200" baseline="0">
          <a:solidFill>
            <a:schemeClr val="accent2"/>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72" userDrawn="1">
          <p15:clr>
            <a:srgbClr val="F26B43"/>
          </p15:clr>
        </p15:guide>
        <p15:guide id="2" pos="6151" userDrawn="1">
          <p15:clr>
            <a:srgbClr val="F26B43"/>
          </p15:clr>
        </p15:guide>
        <p15:guide id="3" orient="horz" pos="340" userDrawn="1">
          <p15:clr>
            <a:srgbClr val="F26B43"/>
          </p15:clr>
        </p15:guide>
        <p15:guide id="4" orient="horz" pos="4073" userDrawn="1">
          <p15:clr>
            <a:srgbClr val="F26B43"/>
          </p15:clr>
        </p15:guide>
        <p15:guide id="5" pos="3302" userDrawn="1">
          <p15:clr>
            <a:srgbClr val="F26B43"/>
          </p15:clr>
        </p15:guide>
        <p15:guide id="6" pos="3781" userDrawn="1">
          <p15:clr>
            <a:srgbClr val="F26B43"/>
          </p15:clr>
        </p15:guide>
        <p15:guide id="7" pos="6265" userDrawn="1">
          <p15:clr>
            <a:srgbClr val="F26B43"/>
          </p15:clr>
        </p15:guide>
        <p15:guide id="8" pos="6744" userDrawn="1">
          <p15:clr>
            <a:srgbClr val="F26B43"/>
          </p15:clr>
        </p15:guide>
        <p15:guide id="9" pos="2117" userDrawn="1">
          <p15:clr>
            <a:srgbClr val="F26B43"/>
          </p15:clr>
        </p15:guide>
        <p15:guide id="10" pos="2596" userDrawn="1">
          <p15:clr>
            <a:srgbClr val="F26B43"/>
          </p15:clr>
        </p15:guide>
        <p15:guide id="11" pos="1525" userDrawn="1">
          <p15:clr>
            <a:srgbClr val="F26B43"/>
          </p15:clr>
        </p15:guide>
        <p15:guide id="12" pos="2004" userDrawn="1">
          <p15:clr>
            <a:srgbClr val="F26B43"/>
          </p15:clr>
        </p15:guide>
        <p15:guide id="13" pos="3895" userDrawn="1">
          <p15:clr>
            <a:srgbClr val="F26B43"/>
          </p15:clr>
        </p15:guide>
        <p15:guide id="14" pos="4374" userDrawn="1">
          <p15:clr>
            <a:srgbClr val="F26B43"/>
          </p15:clr>
        </p15:guide>
        <p15:guide id="15" pos="4487" userDrawn="1">
          <p15:clr>
            <a:srgbClr val="F26B43"/>
          </p15:clr>
        </p15:guide>
        <p15:guide id="16" pos="4966" userDrawn="1">
          <p15:clr>
            <a:srgbClr val="F26B43"/>
          </p15:clr>
        </p15:guide>
        <p15:guide id="17" pos="5080" userDrawn="1">
          <p15:clr>
            <a:srgbClr val="F26B43"/>
          </p15:clr>
        </p15:guide>
        <p15:guide id="18" pos="5559" userDrawn="1">
          <p15:clr>
            <a:srgbClr val="F26B43"/>
          </p15:clr>
        </p15:guide>
        <p15:guide id="19" pos="2710" userDrawn="1">
          <p15:clr>
            <a:srgbClr val="F26B43"/>
          </p15:clr>
        </p15:guide>
        <p15:guide id="20" pos="3189" userDrawn="1">
          <p15:clr>
            <a:srgbClr val="F26B43"/>
          </p15:clr>
        </p15:guide>
        <p15:guide id="21" pos="932" userDrawn="1">
          <p15:clr>
            <a:srgbClr val="F26B43"/>
          </p15:clr>
        </p15:guide>
        <p15:guide id="22" pos="1411" userDrawn="1">
          <p15:clr>
            <a:srgbClr val="F26B43"/>
          </p15:clr>
        </p15:guide>
        <p15:guide id="23" pos="339" userDrawn="1">
          <p15:clr>
            <a:srgbClr val="F26B43"/>
          </p15:clr>
        </p15:guide>
        <p15:guide id="24" pos="819" userDrawn="1">
          <p15:clr>
            <a:srgbClr val="F26B43"/>
          </p15:clr>
        </p15:guide>
        <p15:guide id="25" pos="6857" userDrawn="1">
          <p15:clr>
            <a:srgbClr val="F26B43"/>
          </p15:clr>
        </p15:guide>
        <p15:guide id="26" pos="7337" userDrawn="1">
          <p15:clr>
            <a:srgbClr val="F26B43"/>
          </p15:clr>
        </p15:guide>
        <p15:guide id="28" orient="horz" pos="849" userDrawn="1">
          <p15:clr>
            <a:srgbClr val="F26B43"/>
          </p15:clr>
        </p15:guide>
        <p15:guide id="29" orient="horz" pos="379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932A4-08DD-4422-8D52-46B4AE652B5B}"/>
              </a:ext>
            </a:extLst>
          </p:cNvPr>
          <p:cNvSpPr txBox="1">
            <a:spLocks noGrp="1"/>
          </p:cNvSpPr>
          <p:nvPr>
            <p:ph type="ctrTitle"/>
          </p:nvPr>
        </p:nvSpPr>
        <p:spPr/>
        <p:txBody>
          <a:bodyPr/>
          <a:lstStyle/>
          <a:p>
            <a:pPr lvl="0"/>
            <a:r>
              <a:rPr lang="en-US" sz="3600" dirty="0"/>
              <a:t>Debriefing difficult cases</a:t>
            </a:r>
            <a:endParaRPr lang="en-GB" dirty="0"/>
          </a:p>
        </p:txBody>
      </p:sp>
      <p:sp>
        <p:nvSpPr>
          <p:cNvPr id="3" name="Subtitle 2">
            <a:extLst>
              <a:ext uri="{FF2B5EF4-FFF2-40B4-BE49-F238E27FC236}">
                <a16:creationId xmlns:a16="http://schemas.microsoft.com/office/drawing/2014/main" id="{2C35F36F-5EB6-4364-8DDA-5F6DF7B89A00}"/>
              </a:ext>
            </a:extLst>
          </p:cNvPr>
          <p:cNvSpPr txBox="1">
            <a:spLocks noGrp="1"/>
          </p:cNvSpPr>
          <p:nvPr>
            <p:ph type="subTitle" idx="1"/>
          </p:nvPr>
        </p:nvSpPr>
        <p:spPr>
          <a:xfrm>
            <a:off x="539749" y="3974244"/>
            <a:ext cx="7343776" cy="664105"/>
          </a:xfrm>
        </p:spPr>
        <p:txBody>
          <a:bodyPr/>
          <a:lstStyle/>
          <a:p>
            <a:r>
              <a:rPr lang="en-US" dirty="0"/>
              <a:t>Dunay Schmulian, PhD AuD, MAudSA (CCP)</a:t>
            </a:r>
          </a:p>
        </p:txBody>
      </p:sp>
      <p:sp>
        <p:nvSpPr>
          <p:cNvPr id="5" name="Date Placeholder 6">
            <a:extLst>
              <a:ext uri="{FF2B5EF4-FFF2-40B4-BE49-F238E27FC236}">
                <a16:creationId xmlns:a16="http://schemas.microsoft.com/office/drawing/2014/main" id="{F5A90405-89A1-4339-AF6A-16CF8982C9D1}"/>
              </a:ext>
            </a:extLst>
          </p:cNvPr>
          <p:cNvSpPr txBox="1"/>
          <p:nvPr/>
        </p:nvSpPr>
        <p:spPr>
          <a:xfrm>
            <a:off x="548082" y="2446020"/>
            <a:ext cx="5086908" cy="284368"/>
          </a:xfrm>
          <a:prstGeom prst="rect">
            <a:avLst/>
          </a:prstGeom>
          <a:noFill/>
          <a:ln cap="flat">
            <a:noFill/>
          </a:ln>
        </p:spPr>
        <p:txBody>
          <a:bodyPr vert="horz" wrap="square" lIns="0" tIns="0" rIns="0" bIns="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dirty="0">
                <a:solidFill>
                  <a:srgbClr val="FDEFF1"/>
                </a:solidFill>
                <a:uFillTx/>
                <a:latin typeface="Montserrat Light"/>
              </a:rPr>
              <a:t>Clinician wellbeing: Self-care in the hearing clinic</a:t>
            </a:r>
            <a:endParaRPr lang="en-GB" sz="1600" b="0" i="0" u="none" strike="noStrike" kern="1200" cap="none" spc="0" baseline="0" dirty="0">
              <a:solidFill>
                <a:srgbClr val="FDEFF1"/>
              </a:solidFill>
              <a:uFillTx/>
              <a:latin typeface="Montserrat Ligh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11CB-E0DA-5C4C-B4C6-B18D52E75FA4}"/>
              </a:ext>
            </a:extLst>
          </p:cNvPr>
          <p:cNvSpPr>
            <a:spLocks noGrp="1"/>
          </p:cNvSpPr>
          <p:nvPr>
            <p:ph type="title"/>
          </p:nvPr>
        </p:nvSpPr>
        <p:spPr/>
        <p:txBody>
          <a:bodyPr/>
          <a:lstStyle/>
          <a:p>
            <a:r>
              <a:rPr lang="en-GB"/>
              <a:t>Supervision</a:t>
            </a:r>
            <a:endParaRPr lang="en-DK"/>
          </a:p>
        </p:txBody>
      </p:sp>
      <p:sp>
        <p:nvSpPr>
          <p:cNvPr id="3" name="Content Placeholder 2">
            <a:extLst>
              <a:ext uri="{FF2B5EF4-FFF2-40B4-BE49-F238E27FC236}">
                <a16:creationId xmlns:a16="http://schemas.microsoft.com/office/drawing/2014/main" id="{B683EDDA-D6BF-D746-84D3-F158D9E03349}"/>
              </a:ext>
            </a:extLst>
          </p:cNvPr>
          <p:cNvSpPr>
            <a:spLocks noGrp="1"/>
          </p:cNvSpPr>
          <p:nvPr>
            <p:ph idx="1"/>
          </p:nvPr>
        </p:nvSpPr>
        <p:spPr/>
        <p:txBody>
          <a:bodyPr/>
          <a:lstStyle/>
          <a:p>
            <a:r>
              <a:rPr lang="en-GB" dirty="0"/>
              <a:t>Guidance by a more experienced clinician is a process development to support the welfare of clients</a:t>
            </a:r>
          </a:p>
          <a:p>
            <a:r>
              <a:rPr lang="en-GB" dirty="0"/>
              <a:t>Every supervisory relationship is unique and is often evaluative in nature</a:t>
            </a:r>
          </a:p>
          <a:p>
            <a:r>
              <a:rPr lang="en-GB" dirty="0"/>
              <a:t>Conflict: role ambiguity, expectations</a:t>
            </a:r>
          </a:p>
          <a:p>
            <a:r>
              <a:rPr lang="en-GB" dirty="0"/>
              <a:t>Governed by informed consent and a clear stipulation of the limits of confidentiality</a:t>
            </a:r>
          </a:p>
          <a:p>
            <a:r>
              <a:rPr lang="en-GB" dirty="0"/>
              <a:t>Inadequate supervision, usually due to inadequate time, may lead to a mis-conceptualization of the case</a:t>
            </a:r>
          </a:p>
          <a:p>
            <a:r>
              <a:rPr lang="en-GB" dirty="0"/>
              <a:t>The success of supervision often related to the personality match between supervisor and supervisee</a:t>
            </a:r>
          </a:p>
          <a:p>
            <a:r>
              <a:rPr lang="en-GB" dirty="0"/>
              <a:t>A poor match can result in defensiveness by the supervisee that could risk in withholding client information, thereby jeopardizing client safety</a:t>
            </a:r>
          </a:p>
          <a:p>
            <a:r>
              <a:rPr lang="en-GB" dirty="0"/>
              <a:t>Good supervisors are open interpersonal processing and believe conflict to be developmental</a:t>
            </a:r>
          </a:p>
          <a:p>
            <a:r>
              <a:rPr lang="en-GB" dirty="0"/>
              <a:t>Role clarification, clear delineation of activities, theoretical orientation</a:t>
            </a:r>
          </a:p>
          <a:p>
            <a:endParaRPr lang="en-GB" dirty="0"/>
          </a:p>
          <a:p>
            <a:endParaRPr lang="en-GB" dirty="0"/>
          </a:p>
          <a:p>
            <a:endParaRPr lang="en-GB" dirty="0"/>
          </a:p>
          <a:p>
            <a:endParaRPr lang="en-DK" dirty="0"/>
          </a:p>
        </p:txBody>
      </p:sp>
      <p:sp>
        <p:nvSpPr>
          <p:cNvPr id="4" name="Slide Number Placeholder 3">
            <a:extLst>
              <a:ext uri="{FF2B5EF4-FFF2-40B4-BE49-F238E27FC236}">
                <a16:creationId xmlns:a16="http://schemas.microsoft.com/office/drawing/2014/main" id="{D6A6076E-9360-0C44-A4E2-DD9968EB3893}"/>
              </a:ext>
            </a:extLst>
          </p:cNvPr>
          <p:cNvSpPr>
            <a:spLocks noGrp="1"/>
          </p:cNvSpPr>
          <p:nvPr>
            <p:ph type="sldNum" sz="quarter" idx="12"/>
          </p:nvPr>
        </p:nvSpPr>
        <p:spPr/>
        <p:txBody>
          <a:bodyPr/>
          <a:lstStyle/>
          <a:p>
            <a:r>
              <a:rPr lang="en-GB" dirty="0"/>
              <a:t>Slide </a:t>
            </a:r>
            <a:fld id="{23AA811B-2EBD-4900-905E-5BE206449611}" type="slidenum">
              <a:rPr lang="en-GB" smtClean="0"/>
              <a:pPr/>
              <a:t>10</a:t>
            </a:fld>
            <a:endParaRPr lang="en-GB" dirty="0"/>
          </a:p>
        </p:txBody>
      </p:sp>
    </p:spTree>
    <p:extLst>
      <p:ext uri="{BB962C8B-B14F-4D97-AF65-F5344CB8AC3E}">
        <p14:creationId xmlns:p14="http://schemas.microsoft.com/office/powerpoint/2010/main" val="7641373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11CB-E0DA-5C4C-B4C6-B18D52E75FA4}"/>
              </a:ext>
            </a:extLst>
          </p:cNvPr>
          <p:cNvSpPr>
            <a:spLocks noGrp="1"/>
          </p:cNvSpPr>
          <p:nvPr>
            <p:ph type="title"/>
          </p:nvPr>
        </p:nvSpPr>
        <p:spPr/>
        <p:txBody>
          <a:bodyPr/>
          <a:lstStyle/>
          <a:p>
            <a:r>
              <a:rPr lang="en-GB"/>
              <a:t>Debriefing</a:t>
            </a:r>
            <a:endParaRPr lang="en-DK"/>
          </a:p>
        </p:txBody>
      </p:sp>
      <p:sp>
        <p:nvSpPr>
          <p:cNvPr id="4" name="Slide Number Placeholder 3">
            <a:extLst>
              <a:ext uri="{FF2B5EF4-FFF2-40B4-BE49-F238E27FC236}">
                <a16:creationId xmlns:a16="http://schemas.microsoft.com/office/drawing/2014/main" id="{D6A6076E-9360-0C44-A4E2-DD9968EB3893}"/>
              </a:ext>
            </a:extLst>
          </p:cNvPr>
          <p:cNvSpPr>
            <a:spLocks noGrp="1"/>
          </p:cNvSpPr>
          <p:nvPr>
            <p:ph type="sldNum" sz="quarter" idx="12"/>
          </p:nvPr>
        </p:nvSpPr>
        <p:spPr/>
        <p:txBody>
          <a:bodyPr/>
          <a:lstStyle/>
          <a:p>
            <a:r>
              <a:rPr lang="en-GB" dirty="0"/>
              <a:t>Slide </a:t>
            </a:r>
            <a:fld id="{23AA811B-2EBD-4900-905E-5BE206449611}" type="slidenum">
              <a:rPr lang="en-GB" smtClean="0"/>
              <a:pPr/>
              <a:t>11</a:t>
            </a:fld>
            <a:endParaRPr lang="en-GB" dirty="0"/>
          </a:p>
        </p:txBody>
      </p:sp>
      <p:pic>
        <p:nvPicPr>
          <p:cNvPr id="11" name="Picture 10" descr="Chart&#10;&#10;Description automatically generated with low confidence">
            <a:extLst>
              <a:ext uri="{FF2B5EF4-FFF2-40B4-BE49-F238E27FC236}">
                <a16:creationId xmlns:a16="http://schemas.microsoft.com/office/drawing/2014/main" id="{06608D39-DFD2-B340-AF17-9BA97CE92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8861" y="740515"/>
            <a:ext cx="3711376" cy="5376970"/>
          </a:xfrm>
          <a:prstGeom prst="rect">
            <a:avLst/>
          </a:prstGeom>
        </p:spPr>
      </p:pic>
    </p:spTree>
    <p:extLst>
      <p:ext uri="{BB962C8B-B14F-4D97-AF65-F5344CB8AC3E}">
        <p14:creationId xmlns:p14="http://schemas.microsoft.com/office/powerpoint/2010/main" val="2103064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611CB-E0DA-5C4C-B4C6-B18D52E75FA4}"/>
              </a:ext>
            </a:extLst>
          </p:cNvPr>
          <p:cNvSpPr>
            <a:spLocks noGrp="1"/>
          </p:cNvSpPr>
          <p:nvPr>
            <p:ph type="title"/>
          </p:nvPr>
        </p:nvSpPr>
        <p:spPr/>
        <p:txBody>
          <a:bodyPr/>
          <a:lstStyle/>
          <a:p>
            <a:r>
              <a:rPr lang="en-GB"/>
              <a:t>Debriefing</a:t>
            </a:r>
            <a:endParaRPr lang="en-DK"/>
          </a:p>
        </p:txBody>
      </p:sp>
      <p:sp>
        <p:nvSpPr>
          <p:cNvPr id="4" name="Slide Number Placeholder 3">
            <a:extLst>
              <a:ext uri="{FF2B5EF4-FFF2-40B4-BE49-F238E27FC236}">
                <a16:creationId xmlns:a16="http://schemas.microsoft.com/office/drawing/2014/main" id="{D6A6076E-9360-0C44-A4E2-DD9968EB3893}"/>
              </a:ext>
            </a:extLst>
          </p:cNvPr>
          <p:cNvSpPr>
            <a:spLocks noGrp="1"/>
          </p:cNvSpPr>
          <p:nvPr>
            <p:ph type="sldNum" sz="quarter" idx="12"/>
          </p:nvPr>
        </p:nvSpPr>
        <p:spPr/>
        <p:txBody>
          <a:bodyPr/>
          <a:lstStyle/>
          <a:p>
            <a:r>
              <a:rPr lang="en-GB" dirty="0"/>
              <a:t>Slide </a:t>
            </a:r>
            <a:fld id="{23AA811B-2EBD-4900-905E-5BE206449611}" type="slidenum">
              <a:rPr lang="en-GB" smtClean="0"/>
              <a:pPr/>
              <a:t>12</a:t>
            </a:fld>
            <a:endParaRPr lang="en-GB" dirty="0"/>
          </a:p>
        </p:txBody>
      </p:sp>
      <p:sp>
        <p:nvSpPr>
          <p:cNvPr id="9" name="TextBox 8">
            <a:extLst>
              <a:ext uri="{FF2B5EF4-FFF2-40B4-BE49-F238E27FC236}">
                <a16:creationId xmlns:a16="http://schemas.microsoft.com/office/drawing/2014/main" id="{B31D8420-CE0A-7A4D-8449-575B5CFA1C9A}"/>
              </a:ext>
            </a:extLst>
          </p:cNvPr>
          <p:cNvSpPr txBox="1"/>
          <p:nvPr/>
        </p:nvSpPr>
        <p:spPr>
          <a:xfrm>
            <a:off x="10346635" y="5825807"/>
            <a:ext cx="1380186" cy="492443"/>
          </a:xfrm>
          <a:prstGeom prst="rect">
            <a:avLst/>
          </a:prstGeom>
          <a:noFill/>
        </p:spPr>
        <p:txBody>
          <a:bodyPr wrap="none" lIns="0" tIns="0" rIns="0" bIns="0" rtlCol="0">
            <a:spAutoFit/>
          </a:bodyPr>
          <a:lstStyle/>
          <a:p>
            <a:r>
              <a:rPr lang="en-US" sz="1600" dirty="0"/>
              <a:t>Mathieu, 2012</a:t>
            </a:r>
          </a:p>
          <a:p>
            <a:pPr algn="l"/>
            <a:endParaRPr lang="en-DK" sz="1600" dirty="0" err="1"/>
          </a:p>
        </p:txBody>
      </p:sp>
      <p:pic>
        <p:nvPicPr>
          <p:cNvPr id="10" name="Picture 9" descr="Diagram&#10;&#10;Description automatically generated">
            <a:extLst>
              <a:ext uri="{FF2B5EF4-FFF2-40B4-BE49-F238E27FC236}">
                <a16:creationId xmlns:a16="http://schemas.microsoft.com/office/drawing/2014/main" id="{CE1F8AB9-D9C7-FA41-A835-C406838BF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2078" y="1184843"/>
            <a:ext cx="7427844" cy="4488314"/>
          </a:xfrm>
          <a:prstGeom prst="rect">
            <a:avLst/>
          </a:prstGeom>
        </p:spPr>
      </p:pic>
    </p:spTree>
    <p:extLst>
      <p:ext uri="{BB962C8B-B14F-4D97-AF65-F5344CB8AC3E}">
        <p14:creationId xmlns:p14="http://schemas.microsoft.com/office/powerpoint/2010/main" val="42675826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a:xfrm>
            <a:off x="539750" y="539750"/>
            <a:ext cx="5011200" cy="808283"/>
          </a:xfrm>
        </p:spPr>
        <p:txBody>
          <a:bodyPr anchor="t">
            <a:normAutofit/>
          </a:bodyPr>
          <a:lstStyle/>
          <a:p>
            <a:r>
              <a:rPr lang="en-GB"/>
              <a:t>Formal debriefing</a:t>
            </a:r>
            <a:endParaRPr lang="en-DK"/>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sz="quarter" idx="18"/>
          </p:nvPr>
        </p:nvSpPr>
        <p:spPr>
          <a:xfrm>
            <a:off x="539750" y="1347788"/>
            <a:ext cx="5011200" cy="4675187"/>
          </a:xfrm>
        </p:spPr>
        <p:txBody>
          <a:bodyPr>
            <a:normAutofit/>
          </a:bodyPr>
          <a:lstStyle/>
          <a:p>
            <a:r>
              <a:rPr lang="en-GB" dirty="0"/>
              <a:t>Requires time, skill, and a clear focus on the purpose of the formal debriefing.</a:t>
            </a:r>
          </a:p>
          <a:p>
            <a:r>
              <a:rPr lang="en-GB" dirty="0"/>
              <a:t>Originated as a response to a critical incident i.e. any event that is sudden, overwhelming, threatening, or protracted.</a:t>
            </a:r>
          </a:p>
          <a:p>
            <a:r>
              <a:rPr lang="en-GB" dirty="0"/>
              <a:t>May take the form of an assault, a threat, severe injury, death, fire, or a bomb threat.</a:t>
            </a:r>
          </a:p>
          <a:p>
            <a:r>
              <a:rPr lang="en-GB" dirty="0"/>
              <a:t>Part of the critical incident stress management strategy to assist workers to deal with the reactions expected from exposure to critical incidents at the work place. </a:t>
            </a:r>
          </a:p>
          <a:p>
            <a:r>
              <a:rPr lang="en-GB" dirty="0"/>
              <a:t>May be part of supervision, and conducted by a supervisor, but may have a different focus. </a:t>
            </a:r>
          </a:p>
          <a:p>
            <a:endParaRPr lang="en-GB" dirty="0"/>
          </a:p>
          <a:p>
            <a:endParaRPr lang="en-GB" dirty="0"/>
          </a:p>
          <a:p>
            <a:endParaRPr lang="en-GB" dirty="0"/>
          </a:p>
          <a:p>
            <a:endParaRPr lang="en-DK" dirty="0"/>
          </a:p>
        </p:txBody>
      </p:sp>
      <p:pic>
        <p:nvPicPr>
          <p:cNvPr id="5" name="Picture Placeholder 4" descr="A picture containing person, indoor&#10;&#10;Description automatically generated">
            <a:extLst>
              <a:ext uri="{FF2B5EF4-FFF2-40B4-BE49-F238E27FC236}">
                <a16:creationId xmlns:a16="http://schemas.microsoft.com/office/drawing/2014/main" id="{45063B13-AAFF-43AF-A656-E34BC3768B5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35" b="11935"/>
          <a:stretch>
            <a:fillRect/>
          </a:stretch>
        </p:blipFill>
        <p:spPr>
          <a:xfrm>
            <a:off x="6186488" y="0"/>
            <a:ext cx="6005512" cy="6858000"/>
          </a:xfrm>
        </p:spPr>
      </p:pic>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7"/>
          </p:nvPr>
        </p:nvSpPr>
        <p:spPr>
          <a:xfrm>
            <a:off x="10885488" y="6279338"/>
            <a:ext cx="762000" cy="216000"/>
          </a:xfrm>
        </p:spPr>
        <p:txBody>
          <a:bodyPr anchor="b">
            <a:normAutofit/>
          </a:bodyPr>
          <a:lstStyle/>
          <a:p>
            <a:pPr>
              <a:spcAft>
                <a:spcPts val="600"/>
              </a:spcAft>
            </a:pPr>
            <a:r>
              <a:rPr lang="en-GB" dirty="0"/>
              <a:t>Slide </a:t>
            </a:r>
            <a:fld id="{23AA811B-2EBD-4900-905E-5BE206449611}" type="slidenum">
              <a:rPr lang="en-GB" smtClean="0"/>
              <a:pPr>
                <a:spcAft>
                  <a:spcPts val="600"/>
                </a:spcAft>
              </a:pPr>
              <a:t>13</a:t>
            </a:fld>
            <a:endParaRPr lang="en-GB"/>
          </a:p>
        </p:txBody>
      </p:sp>
    </p:spTree>
    <p:extLst>
      <p:ext uri="{BB962C8B-B14F-4D97-AF65-F5344CB8AC3E}">
        <p14:creationId xmlns:p14="http://schemas.microsoft.com/office/powerpoint/2010/main" val="15575156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a:xfrm>
            <a:off x="539750" y="539750"/>
            <a:ext cx="5011200" cy="808283"/>
          </a:xfrm>
        </p:spPr>
        <p:txBody>
          <a:bodyPr anchor="t">
            <a:normAutofit/>
          </a:bodyPr>
          <a:lstStyle/>
          <a:p>
            <a:r>
              <a:rPr lang="en-GB"/>
              <a:t>Formal debriefing challenges</a:t>
            </a:r>
            <a:endParaRPr lang="en-DK"/>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sz="quarter" idx="18"/>
          </p:nvPr>
        </p:nvSpPr>
        <p:spPr>
          <a:xfrm>
            <a:off x="539749" y="1347788"/>
            <a:ext cx="9233643" cy="4675187"/>
          </a:xfrm>
        </p:spPr>
        <p:txBody>
          <a:bodyPr>
            <a:normAutofit/>
          </a:bodyPr>
          <a:lstStyle/>
          <a:p>
            <a:r>
              <a:rPr lang="en-GB" dirty="0"/>
              <a:t>The major drawback is the lack of immediacy</a:t>
            </a:r>
          </a:p>
          <a:p>
            <a:r>
              <a:rPr lang="en-GB" dirty="0"/>
              <a:t>Often clinicians require more immediate input: then and there.</a:t>
            </a:r>
          </a:p>
          <a:p>
            <a:r>
              <a:rPr lang="en-GB" dirty="0"/>
              <a:t>A month ahead may be a lifetime away.</a:t>
            </a:r>
          </a:p>
          <a:p>
            <a:r>
              <a:rPr lang="en-GB" dirty="0"/>
              <a:t>Often, clinicians use informal debriefing by unloading on peers, prior to the formal debriefing in an attempt to alleviate the stress. </a:t>
            </a:r>
          </a:p>
          <a:p>
            <a:r>
              <a:rPr lang="en-GB" dirty="0"/>
              <a:t>If a clinician has a poor relationship with a supervisor, debriefing will be ineffective. Requires trust.</a:t>
            </a:r>
          </a:p>
          <a:p>
            <a:endParaRPr lang="en-GB" dirty="0"/>
          </a:p>
        </p:txBody>
      </p:sp>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7"/>
          </p:nvPr>
        </p:nvSpPr>
        <p:spPr>
          <a:xfrm>
            <a:off x="10885488" y="6279338"/>
            <a:ext cx="762000" cy="216000"/>
          </a:xfrm>
        </p:spPr>
        <p:txBody>
          <a:bodyPr anchor="b">
            <a:normAutofit/>
          </a:bodyPr>
          <a:lstStyle/>
          <a:p>
            <a:pPr>
              <a:spcAft>
                <a:spcPts val="600"/>
              </a:spcAft>
            </a:pPr>
            <a:r>
              <a:rPr lang="en-GB" dirty="0"/>
              <a:t>Slide </a:t>
            </a:r>
            <a:fld id="{23AA811B-2EBD-4900-905E-5BE206449611}" type="slidenum">
              <a:rPr lang="en-GB" smtClean="0"/>
              <a:pPr>
                <a:spcAft>
                  <a:spcPts val="600"/>
                </a:spcAft>
              </a:pPr>
              <a:t>14</a:t>
            </a:fld>
            <a:endParaRPr lang="en-GB"/>
          </a:p>
        </p:txBody>
      </p:sp>
    </p:spTree>
    <p:extLst>
      <p:ext uri="{BB962C8B-B14F-4D97-AF65-F5344CB8AC3E}">
        <p14:creationId xmlns:p14="http://schemas.microsoft.com/office/powerpoint/2010/main" val="11425054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a:xfrm>
            <a:off x="539749" y="539750"/>
            <a:ext cx="5011200" cy="808283"/>
          </a:xfrm>
        </p:spPr>
        <p:txBody>
          <a:bodyPr anchor="t">
            <a:normAutofit/>
          </a:bodyPr>
          <a:lstStyle/>
          <a:p>
            <a:r>
              <a:rPr lang="en-GB" dirty="0"/>
              <a:t>Informal debriefing</a:t>
            </a:r>
            <a:endParaRPr lang="en-DK" dirty="0"/>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idx="1"/>
          </p:nvPr>
        </p:nvSpPr>
        <p:spPr>
          <a:xfrm>
            <a:off x="539748" y="1348033"/>
            <a:ext cx="5011200" cy="4675695"/>
          </a:xfrm>
        </p:spPr>
        <p:txBody>
          <a:bodyPr>
            <a:normAutofit/>
          </a:bodyPr>
          <a:lstStyle/>
          <a:p>
            <a:r>
              <a:rPr lang="en-GB" dirty="0"/>
              <a:t>Often in clinical practice, informal debriefing is the most appropriate strategy to process events.  </a:t>
            </a:r>
          </a:p>
          <a:p>
            <a:r>
              <a:rPr lang="en-GB" dirty="0"/>
              <a:t>It offers more immediate and timely intervention.</a:t>
            </a:r>
          </a:p>
          <a:p>
            <a:r>
              <a:rPr lang="en-GB" dirty="0"/>
              <a:t> It allows the clinician to return to a state of wellbeing and stability relatively soon. </a:t>
            </a:r>
          </a:p>
          <a:p>
            <a:r>
              <a:rPr lang="en-GB" dirty="0"/>
              <a:t>It is case-, and need specific, and used as required. </a:t>
            </a:r>
          </a:p>
          <a:p>
            <a:r>
              <a:rPr lang="en-GB" dirty="0"/>
              <a:t>It avoids unnecessary scheduling and waiting.</a:t>
            </a:r>
          </a:p>
          <a:p>
            <a:r>
              <a:rPr lang="en-GB" dirty="0"/>
              <a:t>The duration of an informal debriefing session may vary.</a:t>
            </a:r>
          </a:p>
          <a:p>
            <a:endParaRPr lang="en-GB" dirty="0"/>
          </a:p>
          <a:p>
            <a:endParaRPr lang="en-GB" dirty="0"/>
          </a:p>
          <a:p>
            <a:endParaRPr lang="en-GB" dirty="0"/>
          </a:p>
          <a:p>
            <a:endParaRPr lang="en-GB" dirty="0"/>
          </a:p>
          <a:p>
            <a:endParaRPr lang="en-GB" dirty="0"/>
          </a:p>
        </p:txBody>
      </p:sp>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7"/>
          </p:nvPr>
        </p:nvSpPr>
        <p:spPr>
          <a:xfrm>
            <a:off x="10885488" y="6279338"/>
            <a:ext cx="762000" cy="216000"/>
          </a:xfrm>
        </p:spPr>
        <p:txBody>
          <a:bodyPr anchor="b">
            <a:normAutofit/>
          </a:bodyPr>
          <a:lstStyle/>
          <a:p>
            <a:pPr>
              <a:spcAft>
                <a:spcPts val="600"/>
              </a:spcAft>
            </a:pPr>
            <a:r>
              <a:rPr lang="en-GB" dirty="0"/>
              <a:t>Slide </a:t>
            </a:r>
            <a:fld id="{23AA811B-2EBD-4900-905E-5BE206449611}" type="slidenum">
              <a:rPr lang="en-GB" smtClean="0"/>
              <a:pPr>
                <a:spcAft>
                  <a:spcPts val="600"/>
                </a:spcAft>
              </a:pPr>
              <a:t>15</a:t>
            </a:fld>
            <a:endParaRPr lang="en-GB"/>
          </a:p>
        </p:txBody>
      </p:sp>
      <p:pic>
        <p:nvPicPr>
          <p:cNvPr id="12" name="Picture Placeholder 6" descr="Two people sitting on a couch&#10;&#10;Description automatically generated with low confidence">
            <a:extLst>
              <a:ext uri="{FF2B5EF4-FFF2-40B4-BE49-F238E27FC236}">
                <a16:creationId xmlns:a16="http://schemas.microsoft.com/office/drawing/2014/main" id="{1746E51D-C3F9-4C0D-A56D-22C89CBB601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810" r="20810"/>
          <a:stretch>
            <a:fillRect/>
          </a:stretch>
        </p:blipFill>
        <p:spPr>
          <a:xfrm>
            <a:off x="6186215" y="0"/>
            <a:ext cx="6005785" cy="6857998"/>
          </a:xfrm>
        </p:spPr>
      </p:pic>
    </p:spTree>
    <p:extLst>
      <p:ext uri="{BB962C8B-B14F-4D97-AF65-F5344CB8AC3E}">
        <p14:creationId xmlns:p14="http://schemas.microsoft.com/office/powerpoint/2010/main" val="2877856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p:txBody>
          <a:bodyPr anchor="t">
            <a:normAutofit/>
          </a:bodyPr>
          <a:lstStyle/>
          <a:p>
            <a:r>
              <a:rPr lang="en-GB" dirty="0"/>
              <a:t>Informal debriefing</a:t>
            </a:r>
            <a:endParaRPr lang="en-DK" dirty="0"/>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idx="1"/>
          </p:nvPr>
        </p:nvSpPr>
        <p:spPr/>
        <p:txBody>
          <a:bodyPr>
            <a:normAutofit/>
          </a:bodyPr>
          <a:lstStyle/>
          <a:p>
            <a:r>
              <a:rPr lang="en-GB" dirty="0"/>
              <a:t>The main challenge of informal debriefing is that the listener rarely has a choice in receiving graphic information.</a:t>
            </a:r>
          </a:p>
          <a:p>
            <a:r>
              <a:rPr lang="en-GB" dirty="0"/>
              <a:t>The listener often is bombarded with difficult information without proper warning and preparation.  </a:t>
            </a:r>
          </a:p>
          <a:p>
            <a:r>
              <a:rPr lang="en-GB" dirty="0"/>
              <a:t>The listener is being slimed with difficult information rather than participating in an effective informal debriefing process. </a:t>
            </a:r>
          </a:p>
          <a:p>
            <a:r>
              <a:rPr lang="en-GB" dirty="0"/>
              <a:t>This process if referred to as contagion. </a:t>
            </a:r>
          </a:p>
          <a:p>
            <a:endParaRPr lang="en-GB" dirty="0"/>
          </a:p>
          <a:p>
            <a:endParaRPr lang="en-GB" dirty="0"/>
          </a:p>
          <a:p>
            <a:endParaRPr lang="en-GB" dirty="0"/>
          </a:p>
        </p:txBody>
      </p:sp>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2"/>
          </p:nvPr>
        </p:nvSpPr>
        <p:spPr/>
        <p:txBody>
          <a:bodyPr anchor="b">
            <a:normAutofit/>
          </a:bodyPr>
          <a:lstStyle/>
          <a:p>
            <a:pPr>
              <a:spcAft>
                <a:spcPts val="600"/>
              </a:spcAft>
            </a:pPr>
            <a:r>
              <a:rPr lang="en-GB" dirty="0"/>
              <a:t>Slide </a:t>
            </a:r>
            <a:fld id="{23AA811B-2EBD-4900-905E-5BE206449611}" type="slidenum">
              <a:rPr lang="en-GB" smtClean="0"/>
              <a:pPr>
                <a:spcAft>
                  <a:spcPts val="600"/>
                </a:spcAft>
              </a:pPr>
              <a:t>16</a:t>
            </a:fld>
            <a:endParaRPr lang="en-GB"/>
          </a:p>
        </p:txBody>
      </p:sp>
    </p:spTree>
    <p:extLst>
      <p:ext uri="{BB962C8B-B14F-4D97-AF65-F5344CB8AC3E}">
        <p14:creationId xmlns:p14="http://schemas.microsoft.com/office/powerpoint/2010/main" val="2886990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F37B-CAA3-F347-BC78-6148BF08F854}"/>
              </a:ext>
            </a:extLst>
          </p:cNvPr>
          <p:cNvSpPr>
            <a:spLocks noGrp="1"/>
          </p:cNvSpPr>
          <p:nvPr>
            <p:ph type="title"/>
          </p:nvPr>
        </p:nvSpPr>
        <p:spPr>
          <a:xfrm>
            <a:off x="539750" y="539750"/>
            <a:ext cx="5011200" cy="808283"/>
          </a:xfrm>
        </p:spPr>
        <p:txBody>
          <a:bodyPr anchor="t">
            <a:normAutofit/>
          </a:bodyPr>
          <a:lstStyle/>
          <a:p>
            <a:r>
              <a:rPr lang="en-GB" dirty="0"/>
              <a:t>Activity: Knowing yourself</a:t>
            </a:r>
            <a:endParaRPr lang="en-DK" dirty="0"/>
          </a:p>
        </p:txBody>
      </p:sp>
      <p:sp>
        <p:nvSpPr>
          <p:cNvPr id="3" name="Content Placeholder 2">
            <a:extLst>
              <a:ext uri="{FF2B5EF4-FFF2-40B4-BE49-F238E27FC236}">
                <a16:creationId xmlns:a16="http://schemas.microsoft.com/office/drawing/2014/main" id="{B0648AC0-9ACF-7E41-8348-F276EEFCC46F}"/>
              </a:ext>
            </a:extLst>
          </p:cNvPr>
          <p:cNvSpPr>
            <a:spLocks noGrp="1"/>
          </p:cNvSpPr>
          <p:nvPr>
            <p:ph sz="quarter" idx="18"/>
          </p:nvPr>
        </p:nvSpPr>
        <p:spPr>
          <a:xfrm>
            <a:off x="539750" y="1347788"/>
            <a:ext cx="7962982" cy="4675187"/>
          </a:xfrm>
        </p:spPr>
        <p:txBody>
          <a:bodyPr>
            <a:normAutofit/>
          </a:bodyPr>
          <a:lstStyle/>
          <a:p>
            <a:r>
              <a:rPr lang="en-GB" dirty="0"/>
              <a:t>For me, what is the best way to approach learning new things?</a:t>
            </a:r>
          </a:p>
          <a:p>
            <a:endParaRPr lang="en-GB" dirty="0"/>
          </a:p>
          <a:p>
            <a:r>
              <a:rPr lang="en-GB" dirty="0"/>
              <a:t>For me, what is the best way to manage sudden changes?</a:t>
            </a:r>
          </a:p>
          <a:p>
            <a:endParaRPr lang="en-GB" dirty="0"/>
          </a:p>
          <a:p>
            <a:r>
              <a:rPr lang="en-GB" dirty="0"/>
              <a:t>For me, what is the best way to approach learning from a difficult experience in the clinical setting? </a:t>
            </a:r>
          </a:p>
          <a:p>
            <a:endParaRPr lang="en-GB" dirty="0"/>
          </a:p>
          <a:p>
            <a:r>
              <a:rPr lang="en-GB" dirty="0"/>
              <a:t>Based on the test results and this discussion, when do I need to consider debriefing? </a:t>
            </a:r>
            <a:br>
              <a:rPr lang="en-GB" dirty="0"/>
            </a:br>
            <a:r>
              <a:rPr lang="en-GB" dirty="0"/>
              <a:t>(Read the section on strengths and particularly weaknesses)</a:t>
            </a:r>
          </a:p>
          <a:p>
            <a:endParaRPr lang="en-GB" dirty="0"/>
          </a:p>
          <a:p>
            <a:endParaRPr lang="en-DK" dirty="0"/>
          </a:p>
        </p:txBody>
      </p:sp>
      <p:sp>
        <p:nvSpPr>
          <p:cNvPr id="4" name="Slide Number Placeholder 3">
            <a:extLst>
              <a:ext uri="{FF2B5EF4-FFF2-40B4-BE49-F238E27FC236}">
                <a16:creationId xmlns:a16="http://schemas.microsoft.com/office/drawing/2014/main" id="{45C93C3B-46B4-E148-90ED-89A2FC82CC43}"/>
              </a:ext>
            </a:extLst>
          </p:cNvPr>
          <p:cNvSpPr>
            <a:spLocks noGrp="1"/>
          </p:cNvSpPr>
          <p:nvPr>
            <p:ph type="sldNum" sz="quarter" idx="17"/>
          </p:nvPr>
        </p:nvSpPr>
        <p:spPr>
          <a:xfrm>
            <a:off x="10885488" y="6279338"/>
            <a:ext cx="762000" cy="216000"/>
          </a:xfrm>
        </p:spPr>
        <p:txBody>
          <a:bodyPr anchor="b">
            <a:normAutofit/>
          </a:bodyPr>
          <a:lstStyle/>
          <a:p>
            <a:pPr>
              <a:spcAft>
                <a:spcPts val="600"/>
              </a:spcAft>
            </a:pPr>
            <a:r>
              <a:rPr lang="en-GB" dirty="0"/>
              <a:t>Slide </a:t>
            </a:r>
            <a:fld id="{23AA811B-2EBD-4900-905E-5BE206449611}" type="slidenum">
              <a:rPr lang="en-GB" smtClean="0"/>
              <a:pPr>
                <a:spcAft>
                  <a:spcPts val="600"/>
                </a:spcAft>
              </a:pPr>
              <a:t>17</a:t>
            </a:fld>
            <a:endParaRPr lang="en-GB"/>
          </a:p>
        </p:txBody>
      </p:sp>
    </p:spTree>
    <p:extLst>
      <p:ext uri="{BB962C8B-B14F-4D97-AF65-F5344CB8AC3E}">
        <p14:creationId xmlns:p14="http://schemas.microsoft.com/office/powerpoint/2010/main" val="538606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p:txBody>
          <a:bodyPr anchor="t">
            <a:normAutofit/>
          </a:bodyPr>
          <a:lstStyle/>
          <a:p>
            <a:r>
              <a:rPr lang="en-GB" dirty="0"/>
              <a:t>Informal debriefing challenges</a:t>
            </a:r>
            <a:endParaRPr lang="en-DK" dirty="0"/>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idx="1"/>
          </p:nvPr>
        </p:nvSpPr>
        <p:spPr/>
        <p:txBody>
          <a:bodyPr>
            <a:normAutofit/>
          </a:bodyPr>
          <a:lstStyle/>
          <a:p>
            <a:r>
              <a:rPr lang="en-GB" dirty="0"/>
              <a:t>Sharing graphic stories with a colleague can actually spread vicarious trauma to other helpers.</a:t>
            </a:r>
          </a:p>
          <a:p>
            <a:endParaRPr lang="en-GB" dirty="0"/>
          </a:p>
          <a:p>
            <a:r>
              <a:rPr lang="en-GB" dirty="0"/>
              <a:t>Clinicians often admit that they did not consider the impact of the secondary trauma they unwittingly caused to the recipient of their account of a clinical difficulty.</a:t>
            </a:r>
          </a:p>
          <a:p>
            <a:endParaRPr lang="en-GB" dirty="0"/>
          </a:p>
          <a:p>
            <a:r>
              <a:rPr lang="en-GB" dirty="0"/>
              <a:t>It can perpetuate a climate of cynicism and hopelessness in the workplace. </a:t>
            </a:r>
          </a:p>
          <a:p>
            <a:endParaRPr lang="en-GB" dirty="0"/>
          </a:p>
          <a:p>
            <a:endParaRPr lang="en-GB" dirty="0"/>
          </a:p>
          <a:p>
            <a:endParaRPr lang="en-GB" dirty="0"/>
          </a:p>
        </p:txBody>
      </p:sp>
      <p:pic>
        <p:nvPicPr>
          <p:cNvPr id="7" name="Picture Placeholder 6" descr="A doctor talking to a patient&#10;&#10;Description automatically generated with low confidence">
            <a:extLst>
              <a:ext uri="{FF2B5EF4-FFF2-40B4-BE49-F238E27FC236}">
                <a16:creationId xmlns:a16="http://schemas.microsoft.com/office/drawing/2014/main" id="{5ABE968F-85AA-4B7B-A8F3-1C2709EC785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810" r="20810"/>
          <a:stretch>
            <a:fillRect/>
          </a:stretch>
        </p:blipFill>
        <p:spPr/>
      </p:pic>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7"/>
          </p:nvPr>
        </p:nvSpPr>
        <p:spPr/>
        <p:txBody>
          <a:bodyPr anchor="b">
            <a:normAutofit/>
          </a:bodyPr>
          <a:lstStyle/>
          <a:p>
            <a:pPr>
              <a:spcAft>
                <a:spcPts val="600"/>
              </a:spcAft>
            </a:pPr>
            <a:r>
              <a:rPr lang="en-GB" dirty="0"/>
              <a:t>Slide </a:t>
            </a:r>
            <a:fld id="{23AA811B-2EBD-4900-905E-5BE206449611}" type="slidenum">
              <a:rPr lang="en-GB" smtClean="0"/>
              <a:pPr>
                <a:spcAft>
                  <a:spcPts val="600"/>
                </a:spcAft>
              </a:pPr>
              <a:t>18</a:t>
            </a:fld>
            <a:endParaRPr lang="en-GB"/>
          </a:p>
        </p:txBody>
      </p:sp>
    </p:spTree>
    <p:extLst>
      <p:ext uri="{BB962C8B-B14F-4D97-AF65-F5344CB8AC3E}">
        <p14:creationId xmlns:p14="http://schemas.microsoft.com/office/powerpoint/2010/main" val="2528127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16F4-F46F-0A46-8DAE-5DB49BA4CD7D}"/>
              </a:ext>
            </a:extLst>
          </p:cNvPr>
          <p:cNvSpPr>
            <a:spLocks noGrp="1"/>
          </p:cNvSpPr>
          <p:nvPr>
            <p:ph type="title"/>
          </p:nvPr>
        </p:nvSpPr>
        <p:spPr/>
        <p:txBody>
          <a:bodyPr anchor="t">
            <a:normAutofit/>
          </a:bodyPr>
          <a:lstStyle/>
          <a:p>
            <a:r>
              <a:rPr lang="en-GB" dirty="0"/>
              <a:t>When to debrief</a:t>
            </a:r>
            <a:endParaRPr lang="en-DK" dirty="0"/>
          </a:p>
        </p:txBody>
      </p:sp>
      <p:sp>
        <p:nvSpPr>
          <p:cNvPr id="3" name="Content Placeholder 2">
            <a:extLst>
              <a:ext uri="{FF2B5EF4-FFF2-40B4-BE49-F238E27FC236}">
                <a16:creationId xmlns:a16="http://schemas.microsoft.com/office/drawing/2014/main" id="{FE24F036-4951-3F4A-A67F-486B52331D7F}"/>
              </a:ext>
            </a:extLst>
          </p:cNvPr>
          <p:cNvSpPr>
            <a:spLocks noGrp="1"/>
          </p:cNvSpPr>
          <p:nvPr>
            <p:ph idx="1"/>
          </p:nvPr>
        </p:nvSpPr>
        <p:spPr/>
        <p:txBody>
          <a:bodyPr>
            <a:normAutofit/>
          </a:bodyPr>
          <a:lstStyle/>
          <a:p>
            <a:r>
              <a:rPr lang="en-GB" dirty="0"/>
              <a:t>Recognize the warning signs early</a:t>
            </a:r>
          </a:p>
          <a:p>
            <a:endParaRPr lang="en-GB" dirty="0"/>
          </a:p>
          <a:p>
            <a:r>
              <a:rPr lang="en-GB" dirty="0"/>
              <a:t>Access organizational support: skill training, mental health days, workload discussion, professional development, and employee assistance</a:t>
            </a:r>
          </a:p>
          <a:p>
            <a:endParaRPr lang="en-GB" dirty="0"/>
          </a:p>
          <a:p>
            <a:r>
              <a:rPr lang="en-GB" dirty="0"/>
              <a:t>Consider a more consistent debriefing practice</a:t>
            </a:r>
          </a:p>
          <a:p>
            <a:endParaRPr lang="en-GB" dirty="0"/>
          </a:p>
        </p:txBody>
      </p:sp>
      <p:sp>
        <p:nvSpPr>
          <p:cNvPr id="6" name="Slide Number Placeholder 5">
            <a:extLst>
              <a:ext uri="{FF2B5EF4-FFF2-40B4-BE49-F238E27FC236}">
                <a16:creationId xmlns:a16="http://schemas.microsoft.com/office/drawing/2014/main" id="{E46A061E-C1F6-6E4F-AB0F-92AB24BEF7BE}"/>
              </a:ext>
            </a:extLst>
          </p:cNvPr>
          <p:cNvSpPr>
            <a:spLocks noGrp="1"/>
          </p:cNvSpPr>
          <p:nvPr>
            <p:ph type="sldNum" sz="quarter" idx="12"/>
          </p:nvPr>
        </p:nvSpPr>
        <p:spPr/>
        <p:txBody>
          <a:bodyPr anchor="b">
            <a:normAutofit/>
          </a:bodyPr>
          <a:lstStyle/>
          <a:p>
            <a:pPr>
              <a:spcAft>
                <a:spcPts val="600"/>
              </a:spcAft>
            </a:pPr>
            <a:r>
              <a:rPr lang="en-GB" dirty="0"/>
              <a:t>Slide </a:t>
            </a:r>
            <a:fld id="{23AA811B-2EBD-4900-905E-5BE206449611}" type="slidenum">
              <a:rPr lang="en-GB" smtClean="0"/>
              <a:pPr>
                <a:spcAft>
                  <a:spcPts val="600"/>
                </a:spcAft>
              </a:pPr>
              <a:t>19</a:t>
            </a:fld>
            <a:endParaRPr lang="en-GB"/>
          </a:p>
        </p:txBody>
      </p:sp>
    </p:spTree>
    <p:extLst>
      <p:ext uri="{BB962C8B-B14F-4D97-AF65-F5344CB8AC3E}">
        <p14:creationId xmlns:p14="http://schemas.microsoft.com/office/powerpoint/2010/main" val="10757606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65FF99E6-D181-2343-8C58-EAD986EA0338}"/>
              </a:ext>
            </a:extLst>
          </p:cNvPr>
          <p:cNvPicPr>
            <a:picLocks noGrp="1" noChangeAspect="1"/>
          </p:cNvPicPr>
          <p:nvPr>
            <p:ph type="pic" sz="quarter" idx="14"/>
          </p:nvPr>
        </p:nvPicPr>
        <p:blipFill>
          <a:blip r:embed="rId3"/>
          <a:srcRect l="20810" r="20810"/>
          <a:stretch>
            <a:fillRect/>
          </a:stretch>
        </p:blipFill>
        <p:spPr>
          <a:prstGeom prst="rect">
            <a:avLst/>
          </a:prstGeom>
        </p:spPr>
      </p:pic>
      <p:sp>
        <p:nvSpPr>
          <p:cNvPr id="2" name="Title 1">
            <a:extLst>
              <a:ext uri="{FF2B5EF4-FFF2-40B4-BE49-F238E27FC236}">
                <a16:creationId xmlns:a16="http://schemas.microsoft.com/office/drawing/2014/main" id="{E86C8035-949A-C34E-8587-9CE95D3D4A66}"/>
              </a:ext>
            </a:extLst>
          </p:cNvPr>
          <p:cNvSpPr>
            <a:spLocks noGrp="1"/>
          </p:cNvSpPr>
          <p:nvPr>
            <p:ph type="title"/>
          </p:nvPr>
        </p:nvSpPr>
        <p:spPr/>
        <p:txBody>
          <a:bodyPr/>
          <a:lstStyle/>
          <a:p>
            <a:r>
              <a:rPr lang="en-DK" dirty="0"/>
              <a:t>Learning </a:t>
            </a:r>
            <a:r>
              <a:rPr lang="da-DK" dirty="0"/>
              <a:t>o</a:t>
            </a:r>
            <a:r>
              <a:rPr lang="en-DK" dirty="0"/>
              <a:t>bjectives</a:t>
            </a:r>
          </a:p>
        </p:txBody>
      </p:sp>
      <p:sp>
        <p:nvSpPr>
          <p:cNvPr id="3" name="Content Placeholder 2">
            <a:extLst>
              <a:ext uri="{FF2B5EF4-FFF2-40B4-BE49-F238E27FC236}">
                <a16:creationId xmlns:a16="http://schemas.microsoft.com/office/drawing/2014/main" id="{3495C12E-84B3-6D45-9C33-DFD61015D588}"/>
              </a:ext>
            </a:extLst>
          </p:cNvPr>
          <p:cNvSpPr>
            <a:spLocks noGrp="1"/>
          </p:cNvSpPr>
          <p:nvPr>
            <p:ph sz="quarter" idx="18"/>
          </p:nvPr>
        </p:nvSpPr>
        <p:spPr/>
        <p:txBody>
          <a:bodyPr/>
          <a:lstStyle/>
          <a:p>
            <a:pPr marL="457200" indent="-457200">
              <a:buFont typeface="+mj-lt"/>
              <a:buAutoNum type="arabicPeriod"/>
            </a:pPr>
            <a:r>
              <a:rPr lang="en-US" dirty="0"/>
              <a:t>To understand the need and processes of debriefing.</a:t>
            </a:r>
            <a:br>
              <a:rPr lang="en-US" dirty="0"/>
            </a:br>
            <a:endParaRPr lang="en-US" dirty="0"/>
          </a:p>
          <a:p>
            <a:pPr marL="457200" indent="-457200">
              <a:buFont typeface="+mj-lt"/>
              <a:buAutoNum type="arabicPeriod"/>
            </a:pPr>
            <a:r>
              <a:rPr lang="en-US" dirty="0"/>
              <a:t>To increase knowledge in the appropriate timing, confidentiality requirements, duration, formats, and focus areas of debriefing.</a:t>
            </a:r>
            <a:br>
              <a:rPr lang="en-US" dirty="0"/>
            </a:br>
            <a:endParaRPr lang="en-US" dirty="0"/>
          </a:p>
          <a:p>
            <a:pPr marL="457200" indent="-457200">
              <a:buFont typeface="+mj-lt"/>
              <a:buAutoNum type="arabicPeriod"/>
            </a:pPr>
            <a:r>
              <a:rPr lang="en-US" dirty="0"/>
              <a:t>To gain experience in selecting and implementing appropriate tools from the debriefing toolkit. </a:t>
            </a:r>
            <a:br>
              <a:rPr lang="en-US" dirty="0"/>
            </a:br>
            <a:endParaRPr lang="en-US" dirty="0"/>
          </a:p>
          <a:p>
            <a:pPr marL="457200" indent="-457200">
              <a:buFont typeface="+mj-lt"/>
              <a:buAutoNum type="arabicPeriod"/>
            </a:pPr>
            <a:r>
              <a:rPr lang="en-US" dirty="0"/>
              <a:t>To develop a sustainable debriefing and overall wellness strategy to process difficult encounters and emotional reactivity. </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D782B424-1FEC-0D49-AAC8-89AA34B13669}"/>
              </a:ext>
            </a:extLst>
          </p:cNvPr>
          <p:cNvSpPr>
            <a:spLocks noGrp="1"/>
          </p:cNvSpPr>
          <p:nvPr>
            <p:ph type="sldNum" sz="quarter" idx="17"/>
          </p:nvPr>
        </p:nvSpPr>
        <p:spPr/>
        <p:txBody>
          <a:bodyPr/>
          <a:lstStyle/>
          <a:p>
            <a:r>
              <a:rPr lang="en-GB" dirty="0"/>
              <a:t>Slide </a:t>
            </a:r>
            <a:fld id="{23AA811B-2EBD-4900-905E-5BE206449611}" type="slidenum">
              <a:rPr lang="en-GB" smtClean="0"/>
              <a:pPr/>
              <a:t>2</a:t>
            </a:fld>
            <a:endParaRPr lang="en-GB" dirty="0"/>
          </a:p>
        </p:txBody>
      </p:sp>
    </p:spTree>
    <p:extLst>
      <p:ext uri="{BB962C8B-B14F-4D97-AF65-F5344CB8AC3E}">
        <p14:creationId xmlns:p14="http://schemas.microsoft.com/office/powerpoint/2010/main" val="794574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AEEC-170F-1848-82D3-40224C5A9E54}"/>
              </a:ext>
            </a:extLst>
          </p:cNvPr>
          <p:cNvSpPr>
            <a:spLocks noGrp="1"/>
          </p:cNvSpPr>
          <p:nvPr>
            <p:ph type="title"/>
          </p:nvPr>
        </p:nvSpPr>
        <p:spPr/>
        <p:txBody>
          <a:bodyPr/>
          <a:lstStyle/>
          <a:p>
            <a:r>
              <a:rPr lang="en-GB" dirty="0"/>
              <a:t>Warning signs</a:t>
            </a:r>
            <a:endParaRPr lang="en-DK" dirty="0"/>
          </a:p>
        </p:txBody>
      </p:sp>
      <p:sp>
        <p:nvSpPr>
          <p:cNvPr id="3" name="Content Placeholder 2">
            <a:extLst>
              <a:ext uri="{FF2B5EF4-FFF2-40B4-BE49-F238E27FC236}">
                <a16:creationId xmlns:a16="http://schemas.microsoft.com/office/drawing/2014/main" id="{C00ADB3E-785F-5B4A-BD2A-ED05CB8EBF00}"/>
              </a:ext>
            </a:extLst>
          </p:cNvPr>
          <p:cNvSpPr>
            <a:spLocks noGrp="1"/>
          </p:cNvSpPr>
          <p:nvPr>
            <p:ph sz="quarter" idx="18"/>
          </p:nvPr>
        </p:nvSpPr>
        <p:spPr/>
        <p:txBody>
          <a:bodyPr/>
          <a:lstStyle/>
          <a:p>
            <a:pPr marL="342900" indent="-342900">
              <a:buFont typeface="+mj-lt"/>
              <a:buAutoNum type="arabicPeriod"/>
            </a:pPr>
            <a:r>
              <a:rPr lang="en-US" dirty="0"/>
              <a:t>Changes in behavior with client</a:t>
            </a:r>
          </a:p>
          <a:p>
            <a:pPr marL="342900" indent="-342900">
              <a:buFont typeface="+mj-lt"/>
              <a:buAutoNum type="arabicPeriod"/>
            </a:pPr>
            <a:r>
              <a:rPr lang="en-US" dirty="0"/>
              <a:t>Changes in reaction to client</a:t>
            </a:r>
          </a:p>
          <a:p>
            <a:pPr marL="342900" indent="-342900">
              <a:buFont typeface="+mj-lt"/>
              <a:buAutoNum type="arabicPeriod"/>
            </a:pPr>
            <a:r>
              <a:rPr lang="en-US" dirty="0"/>
              <a:t>Intrusion of client stories in clinician’s lives</a:t>
            </a:r>
          </a:p>
          <a:p>
            <a:pPr marL="342900" indent="-342900">
              <a:buFont typeface="+mj-lt"/>
              <a:buAutoNum type="arabicPeriod"/>
            </a:pPr>
            <a:r>
              <a:rPr lang="en-US" dirty="0"/>
              <a:t>Signs of burnout</a:t>
            </a:r>
          </a:p>
          <a:p>
            <a:pPr marL="342900" indent="-342900">
              <a:buFont typeface="+mj-lt"/>
              <a:buAutoNum type="arabicPeriod"/>
            </a:pPr>
            <a:r>
              <a:rPr lang="en-US" dirty="0"/>
              <a:t>Feelings of being overwhelmed</a:t>
            </a:r>
          </a:p>
          <a:p>
            <a:pPr marL="342900" indent="-342900">
              <a:buFont typeface="+mj-lt"/>
              <a:buAutoNum type="arabicPeriod"/>
            </a:pPr>
            <a:r>
              <a:rPr lang="en-US" dirty="0"/>
              <a:t>Signs of withdrawal</a:t>
            </a:r>
          </a:p>
          <a:p>
            <a:pPr marL="342900" indent="-342900">
              <a:buFont typeface="+mj-lt"/>
              <a:buAutoNum type="arabicPeriod"/>
            </a:pPr>
            <a:r>
              <a:rPr lang="en-US" dirty="0"/>
              <a:t>Inability to engage in self-care</a:t>
            </a:r>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342900" indent="-342900">
              <a:buFont typeface="+mj-lt"/>
              <a:buAutoNum type="arabicPeriod"/>
            </a:pPr>
            <a:endParaRPr lang="en-GB" dirty="0"/>
          </a:p>
          <a:p>
            <a:pPr marL="0" indent="0">
              <a:buNone/>
            </a:pPr>
            <a:r>
              <a:rPr lang="en-GB" dirty="0"/>
              <a:t>(Etherington, 2000)</a:t>
            </a:r>
          </a:p>
          <a:p>
            <a:pPr marL="342900" indent="-342900">
              <a:buFont typeface="+mj-lt"/>
              <a:buAutoNum type="arabicPeriod"/>
            </a:pPr>
            <a:endParaRPr lang="en-GB" dirty="0"/>
          </a:p>
          <a:p>
            <a:pPr marL="342900" indent="-342900">
              <a:buFont typeface="+mj-lt"/>
              <a:buAutoNum type="arabicPeriod"/>
            </a:pPr>
            <a:endParaRPr lang="en-DK" dirty="0"/>
          </a:p>
        </p:txBody>
      </p:sp>
      <p:pic>
        <p:nvPicPr>
          <p:cNvPr id="7" name="Picture Placeholder 6" descr="A close-up of a burning match&#10;&#10;Description automatically generated with low confidence">
            <a:extLst>
              <a:ext uri="{FF2B5EF4-FFF2-40B4-BE49-F238E27FC236}">
                <a16:creationId xmlns:a16="http://schemas.microsoft.com/office/drawing/2014/main" id="{A9526763-30D1-481E-A453-6DC0E290842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35" b="11935"/>
          <a:stretch>
            <a:fillRect/>
          </a:stretch>
        </p:blipFill>
        <p:spPr/>
      </p:pic>
      <p:sp>
        <p:nvSpPr>
          <p:cNvPr id="5" name="Slide Number Placeholder 4">
            <a:extLst>
              <a:ext uri="{FF2B5EF4-FFF2-40B4-BE49-F238E27FC236}">
                <a16:creationId xmlns:a16="http://schemas.microsoft.com/office/drawing/2014/main" id="{669ECFD2-D224-4740-9F26-25BBD1585CE7}"/>
              </a:ext>
            </a:extLst>
          </p:cNvPr>
          <p:cNvSpPr>
            <a:spLocks noGrp="1"/>
          </p:cNvSpPr>
          <p:nvPr>
            <p:ph type="sldNum" sz="quarter" idx="17"/>
          </p:nvPr>
        </p:nvSpPr>
        <p:spPr/>
        <p:txBody>
          <a:bodyPr/>
          <a:lstStyle/>
          <a:p>
            <a:r>
              <a:rPr lang="en-GB" dirty="0"/>
              <a:t>Slide </a:t>
            </a:r>
            <a:fld id="{23AA811B-2EBD-4900-905E-5BE206449611}" type="slidenum">
              <a:rPr lang="en-GB" smtClean="0"/>
              <a:pPr/>
              <a:t>20</a:t>
            </a:fld>
            <a:endParaRPr lang="en-GB" dirty="0"/>
          </a:p>
        </p:txBody>
      </p:sp>
    </p:spTree>
    <p:extLst>
      <p:ext uri="{BB962C8B-B14F-4D97-AF65-F5344CB8AC3E}">
        <p14:creationId xmlns:p14="http://schemas.microsoft.com/office/powerpoint/2010/main" val="1232224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FAEEC-170F-1848-82D3-40224C5A9E54}"/>
              </a:ext>
            </a:extLst>
          </p:cNvPr>
          <p:cNvSpPr>
            <a:spLocks noGrp="1"/>
          </p:cNvSpPr>
          <p:nvPr>
            <p:ph type="title"/>
          </p:nvPr>
        </p:nvSpPr>
        <p:spPr/>
        <p:txBody>
          <a:bodyPr/>
          <a:lstStyle/>
          <a:p>
            <a:r>
              <a:rPr lang="en-GB" dirty="0"/>
              <a:t>Warning signs</a:t>
            </a:r>
            <a:endParaRPr lang="en-DK" dirty="0"/>
          </a:p>
        </p:txBody>
      </p:sp>
      <p:sp>
        <p:nvSpPr>
          <p:cNvPr id="3" name="Content Placeholder 2">
            <a:extLst>
              <a:ext uri="{FF2B5EF4-FFF2-40B4-BE49-F238E27FC236}">
                <a16:creationId xmlns:a16="http://schemas.microsoft.com/office/drawing/2014/main" id="{C00ADB3E-785F-5B4A-BD2A-ED05CB8EBF00}"/>
              </a:ext>
            </a:extLst>
          </p:cNvPr>
          <p:cNvSpPr>
            <a:spLocks noGrp="1"/>
          </p:cNvSpPr>
          <p:nvPr>
            <p:ph sz="quarter" idx="18"/>
          </p:nvPr>
        </p:nvSpPr>
        <p:spPr/>
        <p:txBody>
          <a:bodyPr/>
          <a:lstStyle/>
          <a:p>
            <a:pPr marL="342900" indent="-342900">
              <a:buFont typeface="+mj-lt"/>
              <a:buAutoNum type="arabicPeriod"/>
            </a:pPr>
            <a:r>
              <a:rPr lang="en-GB"/>
              <a:t>Bodily symptoms</a:t>
            </a:r>
          </a:p>
          <a:p>
            <a:pPr marL="342900" indent="-342900">
              <a:buFont typeface="+mj-lt"/>
              <a:buAutoNum type="arabicPeriod"/>
            </a:pPr>
            <a:r>
              <a:rPr lang="en-GB"/>
              <a:t>Mood changes</a:t>
            </a:r>
          </a:p>
          <a:p>
            <a:pPr marL="342900" indent="-342900">
              <a:buFont typeface="+mj-lt"/>
              <a:buAutoNum type="arabicPeriod"/>
            </a:pPr>
            <a:r>
              <a:rPr lang="en-GB"/>
              <a:t>Sleep disturbances</a:t>
            </a:r>
          </a:p>
          <a:p>
            <a:pPr marL="342900" indent="-342900">
              <a:buFont typeface="+mj-lt"/>
              <a:buAutoNum type="arabicPeriod"/>
            </a:pPr>
            <a:r>
              <a:rPr lang="en-GB"/>
              <a:t>Distractibility</a:t>
            </a:r>
          </a:p>
          <a:p>
            <a:pPr marL="342900" indent="-342900">
              <a:buFont typeface="+mj-lt"/>
              <a:buAutoNum type="arabicPeriod"/>
            </a:pPr>
            <a:r>
              <a:rPr lang="en-GB"/>
              <a:t>Increased difficulty concentrating</a:t>
            </a:r>
          </a:p>
          <a:p>
            <a:pPr marL="342900" indent="-342900">
              <a:buFont typeface="+mj-lt"/>
              <a:buAutoNum type="arabicPeriod"/>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r>
              <a:rPr lang="en-GB"/>
              <a:t>(Killian, 2008)</a:t>
            </a:r>
          </a:p>
          <a:p>
            <a:pPr marL="342900" indent="-342900">
              <a:buFont typeface="+mj-lt"/>
              <a:buAutoNum type="arabicPeriod"/>
            </a:pPr>
            <a:endParaRPr lang="en-GB"/>
          </a:p>
          <a:p>
            <a:pPr marL="342900" indent="-342900">
              <a:buFont typeface="+mj-lt"/>
              <a:buAutoNum type="arabicPeriod"/>
            </a:pPr>
            <a:endParaRPr lang="en-GB"/>
          </a:p>
          <a:p>
            <a:pPr marL="342900" indent="-342900">
              <a:buFont typeface="+mj-lt"/>
              <a:buAutoNum type="arabicPeriod"/>
            </a:pPr>
            <a:endParaRPr lang="en-GB"/>
          </a:p>
        </p:txBody>
      </p:sp>
      <p:pic>
        <p:nvPicPr>
          <p:cNvPr id="7" name="Picture Placeholder 6">
            <a:extLst>
              <a:ext uri="{FF2B5EF4-FFF2-40B4-BE49-F238E27FC236}">
                <a16:creationId xmlns:a16="http://schemas.microsoft.com/office/drawing/2014/main" id="{DDB5D621-7351-4F0E-A0BA-758C978FB62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83" b="11983"/>
          <a:stretch/>
        </p:blipFill>
        <p:spPr>
          <a:xfrm>
            <a:off x="6186215" y="0"/>
            <a:ext cx="6005785" cy="6857998"/>
          </a:xfrm>
        </p:spPr>
      </p:pic>
      <p:sp>
        <p:nvSpPr>
          <p:cNvPr id="5" name="Slide Number Placeholder 4">
            <a:extLst>
              <a:ext uri="{FF2B5EF4-FFF2-40B4-BE49-F238E27FC236}">
                <a16:creationId xmlns:a16="http://schemas.microsoft.com/office/drawing/2014/main" id="{669ECFD2-D224-4740-9F26-25BBD1585CE7}"/>
              </a:ext>
            </a:extLst>
          </p:cNvPr>
          <p:cNvSpPr>
            <a:spLocks noGrp="1"/>
          </p:cNvSpPr>
          <p:nvPr>
            <p:ph type="sldNum" sz="quarter" idx="17"/>
          </p:nvPr>
        </p:nvSpPr>
        <p:spPr/>
        <p:txBody>
          <a:bodyPr/>
          <a:lstStyle/>
          <a:p>
            <a:r>
              <a:rPr lang="en-GB" dirty="0"/>
              <a:t>Slide </a:t>
            </a:r>
            <a:fld id="{23AA811B-2EBD-4900-905E-5BE206449611}" type="slidenum">
              <a:rPr lang="en-GB" smtClean="0"/>
              <a:pPr/>
              <a:t>21</a:t>
            </a:fld>
            <a:endParaRPr lang="en-GB" dirty="0"/>
          </a:p>
        </p:txBody>
      </p:sp>
    </p:spTree>
    <p:extLst>
      <p:ext uri="{BB962C8B-B14F-4D97-AF65-F5344CB8AC3E}">
        <p14:creationId xmlns:p14="http://schemas.microsoft.com/office/powerpoint/2010/main" val="1340782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0ADB3E-785F-5B4A-BD2A-ED05CB8EBF00}"/>
              </a:ext>
            </a:extLst>
          </p:cNvPr>
          <p:cNvSpPr>
            <a:spLocks noGrp="1"/>
          </p:cNvSpPr>
          <p:nvPr>
            <p:ph sz="quarter" idx="18"/>
          </p:nvPr>
        </p:nvSpPr>
        <p:spPr>
          <a:xfrm>
            <a:off x="1661886" y="1091406"/>
            <a:ext cx="9223602" cy="4675187"/>
          </a:xfrm>
        </p:spPr>
        <p:txBody>
          <a:bodyPr/>
          <a:lstStyle/>
          <a:p>
            <a:pPr marL="0" indent="0">
              <a:buNone/>
            </a:pPr>
            <a:endParaRPr lang="en-GB" b="1" dirty="0">
              <a:solidFill>
                <a:schemeClr val="accent2"/>
              </a:solidFill>
              <a:latin typeface="Montserrat SemiBold" pitchFamily="2" charset="77"/>
            </a:endParaRPr>
          </a:p>
          <a:p>
            <a:pPr marL="0" indent="0">
              <a:buNone/>
            </a:pPr>
            <a:endParaRPr lang="en-GB" b="1" dirty="0">
              <a:solidFill>
                <a:schemeClr val="accent2"/>
              </a:solidFill>
              <a:latin typeface="Montserrat SemiBold" pitchFamily="2" charset="77"/>
            </a:endParaRPr>
          </a:p>
          <a:p>
            <a:pPr marL="0" indent="0">
              <a:buNone/>
            </a:pPr>
            <a:endParaRPr lang="en-GB" b="1" dirty="0">
              <a:solidFill>
                <a:srgbClr val="676696"/>
              </a:solidFill>
              <a:latin typeface="Montserrat SemiBold" pitchFamily="2" charset="77"/>
            </a:endParaRPr>
          </a:p>
          <a:p>
            <a:pPr marL="0" indent="0">
              <a:buNone/>
            </a:pPr>
            <a:r>
              <a:rPr lang="en-GB" sz="2800" b="1" dirty="0">
                <a:solidFill>
                  <a:srgbClr val="676696"/>
                </a:solidFill>
                <a:latin typeface="Montserrat SemiBold" pitchFamily="2" charset="77"/>
              </a:rPr>
              <a:t>“Let me keep my distance, always, from those who think they have the answers. Let me keep company always with those who say, ‘Look’ and laugh in astonishment, and bow their heads.”</a:t>
            </a:r>
          </a:p>
          <a:p>
            <a:pPr marL="0" indent="0" algn="r">
              <a:buNone/>
            </a:pPr>
            <a:br>
              <a:rPr lang="en-GB" sz="2800" b="1" dirty="0">
                <a:solidFill>
                  <a:schemeClr val="accent2"/>
                </a:solidFill>
                <a:latin typeface="Montserrat SemiBold" pitchFamily="2" charset="77"/>
              </a:rPr>
            </a:br>
            <a:r>
              <a:rPr lang="en-GB" dirty="0">
                <a:solidFill>
                  <a:schemeClr val="accent2"/>
                </a:solidFill>
                <a:latin typeface="Montserrat Light" pitchFamily="2" charset="77"/>
              </a:rPr>
              <a:t>Mary Oliver</a:t>
            </a:r>
            <a:br>
              <a:rPr lang="en-GB" b="1" dirty="0">
                <a:solidFill>
                  <a:schemeClr val="accent2"/>
                </a:solidFill>
                <a:latin typeface="Montserrat SemiBold" pitchFamily="2" charset="77"/>
              </a:rPr>
            </a:br>
            <a:endParaRPr lang="en-GB" b="1" dirty="0">
              <a:solidFill>
                <a:schemeClr val="accent2"/>
              </a:solidFill>
              <a:latin typeface="Montserrat SemiBold" pitchFamily="2" charset="77"/>
            </a:endParaRPr>
          </a:p>
        </p:txBody>
      </p:sp>
      <p:sp>
        <p:nvSpPr>
          <p:cNvPr id="5" name="Slide Number Placeholder 4">
            <a:extLst>
              <a:ext uri="{FF2B5EF4-FFF2-40B4-BE49-F238E27FC236}">
                <a16:creationId xmlns:a16="http://schemas.microsoft.com/office/drawing/2014/main" id="{669ECFD2-D224-4740-9F26-25BBD1585CE7}"/>
              </a:ext>
            </a:extLst>
          </p:cNvPr>
          <p:cNvSpPr>
            <a:spLocks noGrp="1"/>
          </p:cNvSpPr>
          <p:nvPr>
            <p:ph type="sldNum" sz="quarter" idx="17"/>
          </p:nvPr>
        </p:nvSpPr>
        <p:spPr/>
        <p:txBody>
          <a:bodyPr/>
          <a:lstStyle/>
          <a:p>
            <a:r>
              <a:rPr lang="en-GB" dirty="0"/>
              <a:t>Slide </a:t>
            </a:r>
            <a:fld id="{23AA811B-2EBD-4900-905E-5BE206449611}" type="slidenum">
              <a:rPr lang="en-GB" smtClean="0"/>
              <a:pPr/>
              <a:t>22</a:t>
            </a:fld>
            <a:endParaRPr lang="en-GB" dirty="0"/>
          </a:p>
        </p:txBody>
      </p:sp>
    </p:spTree>
    <p:extLst>
      <p:ext uri="{BB962C8B-B14F-4D97-AF65-F5344CB8AC3E}">
        <p14:creationId xmlns:p14="http://schemas.microsoft.com/office/powerpoint/2010/main" val="2717266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5CE39-0260-2A4F-86A1-42ED1ED76C0C}"/>
              </a:ext>
            </a:extLst>
          </p:cNvPr>
          <p:cNvSpPr>
            <a:spLocks noGrp="1"/>
          </p:cNvSpPr>
          <p:nvPr>
            <p:ph type="ctrTitle"/>
          </p:nvPr>
        </p:nvSpPr>
        <p:spPr/>
        <p:txBody>
          <a:bodyPr/>
          <a:lstStyle/>
          <a:p>
            <a:r>
              <a:rPr lang="en-DK"/>
              <a:t>References</a:t>
            </a:r>
          </a:p>
        </p:txBody>
      </p:sp>
      <p:sp>
        <p:nvSpPr>
          <p:cNvPr id="4" name="Slide Number Placeholder 3">
            <a:extLst>
              <a:ext uri="{FF2B5EF4-FFF2-40B4-BE49-F238E27FC236}">
                <a16:creationId xmlns:a16="http://schemas.microsoft.com/office/drawing/2014/main" id="{0003EAB7-D6CF-244D-A6B8-1321065B7064}"/>
              </a:ext>
            </a:extLst>
          </p:cNvPr>
          <p:cNvSpPr>
            <a:spLocks noGrp="1"/>
          </p:cNvSpPr>
          <p:nvPr>
            <p:ph type="sldNum" sz="quarter" idx="4"/>
          </p:nvPr>
        </p:nvSpPr>
        <p:spPr/>
        <p:txBody>
          <a:bodyPr/>
          <a:lstStyle/>
          <a:p>
            <a:fld id="{24C8C45C-947F-4981-8B3F-4F32E973C901}" type="slidenum">
              <a:rPr lang="en-GB" smtClean="0"/>
              <a:pPr/>
              <a:t>23</a:t>
            </a:fld>
            <a:endParaRPr lang="en-GB" dirty="0"/>
          </a:p>
        </p:txBody>
      </p:sp>
    </p:spTree>
    <p:extLst>
      <p:ext uri="{BB962C8B-B14F-4D97-AF65-F5344CB8AC3E}">
        <p14:creationId xmlns:p14="http://schemas.microsoft.com/office/powerpoint/2010/main" val="1824651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2A239-B110-2947-81AE-7B8001FD0496}"/>
              </a:ext>
            </a:extLst>
          </p:cNvPr>
          <p:cNvSpPr>
            <a:spLocks noGrp="1"/>
          </p:cNvSpPr>
          <p:nvPr>
            <p:ph type="title"/>
          </p:nvPr>
        </p:nvSpPr>
        <p:spPr/>
        <p:txBody>
          <a:bodyPr/>
          <a:lstStyle/>
          <a:p>
            <a:r>
              <a:rPr lang="en-DK"/>
              <a:t>References</a:t>
            </a:r>
          </a:p>
        </p:txBody>
      </p:sp>
      <p:sp>
        <p:nvSpPr>
          <p:cNvPr id="3" name="Content Placeholder 2">
            <a:extLst>
              <a:ext uri="{FF2B5EF4-FFF2-40B4-BE49-F238E27FC236}">
                <a16:creationId xmlns:a16="http://schemas.microsoft.com/office/drawing/2014/main" id="{904AD757-2C6A-194C-B086-0E87B176766A}"/>
              </a:ext>
            </a:extLst>
          </p:cNvPr>
          <p:cNvSpPr>
            <a:spLocks noGrp="1"/>
          </p:cNvSpPr>
          <p:nvPr>
            <p:ph idx="1"/>
          </p:nvPr>
        </p:nvSpPr>
        <p:spPr/>
        <p:txBody>
          <a:bodyPr/>
          <a:lstStyle/>
          <a:p>
            <a:r>
              <a:rPr lang="en-US" dirty="0"/>
              <a:t>Etherington, K. (2000). Supervising counsellors who work with survivors of childhood sexual abuse. Counselling Psychology Quarterly, 13(4), 377-389.</a:t>
            </a:r>
          </a:p>
          <a:p>
            <a:endParaRPr lang="en-US" dirty="0"/>
          </a:p>
          <a:p>
            <a:r>
              <a:rPr lang="en-US" dirty="0"/>
              <a:t>Killian, K. D. (2008). Helping till it hurts? A multimethod study of compassion fatigue, burnout, and self-care in clinicians working with trauma survivors. Traumatology, 14(2), 32-44.</a:t>
            </a:r>
          </a:p>
          <a:p>
            <a:endParaRPr lang="en-US" dirty="0"/>
          </a:p>
          <a:p>
            <a:r>
              <a:rPr lang="en-US" dirty="0"/>
              <a:t>Mathieu, F. (2012). The compassion fatigue workbook: Creative tools for transforming compassion fatigue and vicarious traumatization. Routledge.</a:t>
            </a:r>
          </a:p>
          <a:p>
            <a:endParaRPr lang="en-US" dirty="0"/>
          </a:p>
          <a:p>
            <a:r>
              <a:rPr lang="en-US" dirty="0"/>
              <a:t>Moore, B. E., &amp; Fine, B. D. (Eds.). (1990). Psychoanalytic terms and concepts. Yale University Press.</a:t>
            </a:r>
          </a:p>
          <a:p>
            <a:endParaRPr lang="en-US" dirty="0"/>
          </a:p>
          <a:p>
            <a:r>
              <a:rPr lang="en-US" dirty="0"/>
              <a:t>Pack, M. J. (2014). The role of managers in critical incident stress management </a:t>
            </a:r>
            <a:r>
              <a:rPr lang="en-US" dirty="0" err="1"/>
              <a:t>programmes</a:t>
            </a:r>
            <a:r>
              <a:rPr lang="en-US" dirty="0"/>
              <a:t>: A qualitative study of New Zealand social workers. Journal of Social Work Practice, 28(1), 43-57.</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2AF5A9E-F367-4F4A-846C-584DE7AB9C2A}"/>
              </a:ext>
            </a:extLst>
          </p:cNvPr>
          <p:cNvSpPr>
            <a:spLocks noGrp="1"/>
          </p:cNvSpPr>
          <p:nvPr>
            <p:ph type="sldNum" sz="quarter" idx="12"/>
          </p:nvPr>
        </p:nvSpPr>
        <p:spPr/>
        <p:txBody>
          <a:bodyPr/>
          <a:lstStyle/>
          <a:p>
            <a:r>
              <a:rPr lang="en-GB" dirty="0"/>
              <a:t>Slide </a:t>
            </a:r>
            <a:fld id="{23AA811B-2EBD-4900-905E-5BE206449611}" type="slidenum">
              <a:rPr lang="en-GB" smtClean="0"/>
              <a:pPr/>
              <a:t>24</a:t>
            </a:fld>
            <a:endParaRPr lang="en-GB" dirty="0"/>
          </a:p>
        </p:txBody>
      </p:sp>
    </p:spTree>
    <p:extLst>
      <p:ext uri="{BB962C8B-B14F-4D97-AF65-F5344CB8AC3E}">
        <p14:creationId xmlns:p14="http://schemas.microsoft.com/office/powerpoint/2010/main" val="273185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34168-B1EB-1041-B9CE-F868C4246248}"/>
              </a:ext>
            </a:extLst>
          </p:cNvPr>
          <p:cNvSpPr>
            <a:spLocks noGrp="1"/>
          </p:cNvSpPr>
          <p:nvPr>
            <p:ph type="title"/>
          </p:nvPr>
        </p:nvSpPr>
        <p:spPr/>
        <p:txBody>
          <a:bodyPr/>
          <a:lstStyle/>
          <a:p>
            <a:r>
              <a:rPr lang="en-DK" dirty="0"/>
              <a:t>Learning </a:t>
            </a:r>
            <a:r>
              <a:rPr lang="da-DK" dirty="0"/>
              <a:t>o</a:t>
            </a:r>
            <a:r>
              <a:rPr lang="en-DK" dirty="0"/>
              <a:t>verview</a:t>
            </a:r>
          </a:p>
        </p:txBody>
      </p:sp>
      <p:sp>
        <p:nvSpPr>
          <p:cNvPr id="3" name="Slide Number Placeholder 2">
            <a:extLst>
              <a:ext uri="{FF2B5EF4-FFF2-40B4-BE49-F238E27FC236}">
                <a16:creationId xmlns:a16="http://schemas.microsoft.com/office/drawing/2014/main" id="{6577FC6D-6885-1347-8629-1077ADEC96E6}"/>
              </a:ext>
            </a:extLst>
          </p:cNvPr>
          <p:cNvSpPr>
            <a:spLocks noGrp="1"/>
          </p:cNvSpPr>
          <p:nvPr>
            <p:ph type="sldNum" sz="quarter" idx="12"/>
          </p:nvPr>
        </p:nvSpPr>
        <p:spPr/>
        <p:txBody>
          <a:bodyPr/>
          <a:lstStyle/>
          <a:p>
            <a:r>
              <a:rPr lang="en-GB" dirty="0"/>
              <a:t>Slide </a:t>
            </a:r>
            <a:fld id="{23AA811B-2EBD-4900-905E-5BE206449611}" type="slidenum">
              <a:rPr lang="en-GB" smtClean="0"/>
              <a:pPr/>
              <a:t>3</a:t>
            </a:fld>
            <a:endParaRPr lang="en-GB" dirty="0"/>
          </a:p>
        </p:txBody>
      </p:sp>
      <p:pic>
        <p:nvPicPr>
          <p:cNvPr id="6" name="Picture 5">
            <a:extLst>
              <a:ext uri="{FF2B5EF4-FFF2-40B4-BE49-F238E27FC236}">
                <a16:creationId xmlns:a16="http://schemas.microsoft.com/office/drawing/2014/main" id="{C1957DB9-18E0-2648-AFB9-93A4B7AE9F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11763" y="2322921"/>
            <a:ext cx="7570800" cy="2213684"/>
          </a:xfrm>
          <a:prstGeom prst="rect">
            <a:avLst/>
          </a:prstGeom>
        </p:spPr>
      </p:pic>
    </p:spTree>
    <p:extLst>
      <p:ext uri="{BB962C8B-B14F-4D97-AF65-F5344CB8AC3E}">
        <p14:creationId xmlns:p14="http://schemas.microsoft.com/office/powerpoint/2010/main" val="822811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1D75-9A24-3F4B-B8FC-9D72D0FFF4C8}"/>
              </a:ext>
            </a:extLst>
          </p:cNvPr>
          <p:cNvSpPr>
            <a:spLocks noGrp="1"/>
          </p:cNvSpPr>
          <p:nvPr>
            <p:ph type="title"/>
          </p:nvPr>
        </p:nvSpPr>
        <p:spPr/>
        <p:txBody>
          <a:bodyPr/>
          <a:lstStyle/>
          <a:p>
            <a:r>
              <a:rPr lang="en-AU" dirty="0"/>
              <a:t>Concepts to master</a:t>
            </a:r>
            <a:endParaRPr lang="en-DK" dirty="0"/>
          </a:p>
        </p:txBody>
      </p:sp>
      <p:sp>
        <p:nvSpPr>
          <p:cNvPr id="3" name="Content Placeholder 2">
            <a:extLst>
              <a:ext uri="{FF2B5EF4-FFF2-40B4-BE49-F238E27FC236}">
                <a16:creationId xmlns:a16="http://schemas.microsoft.com/office/drawing/2014/main" id="{94134D5C-C66F-C446-AA1B-8060981E0BBD}"/>
              </a:ext>
            </a:extLst>
          </p:cNvPr>
          <p:cNvSpPr>
            <a:spLocks noGrp="1"/>
          </p:cNvSpPr>
          <p:nvPr>
            <p:ph sz="quarter" idx="18"/>
          </p:nvPr>
        </p:nvSpPr>
        <p:spPr/>
        <p:txBody>
          <a:bodyPr/>
          <a:lstStyle/>
          <a:p>
            <a:r>
              <a:rPr lang="en-US" dirty="0"/>
              <a:t>Informal debriefing</a:t>
            </a:r>
          </a:p>
          <a:p>
            <a:r>
              <a:rPr lang="en-US" dirty="0"/>
              <a:t>Formal debriefing</a:t>
            </a:r>
          </a:p>
          <a:p>
            <a:r>
              <a:rPr lang="en-US" dirty="0"/>
              <a:t>Limited-impact disclosure</a:t>
            </a:r>
          </a:p>
          <a:p>
            <a:r>
              <a:rPr lang="en-US" dirty="0"/>
              <a:t>Vicarious trauma</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06746496-AA08-2645-ACA3-1D92E9276ADD}"/>
              </a:ext>
            </a:extLst>
          </p:cNvPr>
          <p:cNvSpPr>
            <a:spLocks noGrp="1"/>
          </p:cNvSpPr>
          <p:nvPr>
            <p:ph type="sldNum" sz="quarter" idx="17"/>
          </p:nvPr>
        </p:nvSpPr>
        <p:spPr/>
        <p:txBody>
          <a:bodyPr/>
          <a:lstStyle/>
          <a:p>
            <a:r>
              <a:rPr lang="en-GB" dirty="0"/>
              <a:t>Slide </a:t>
            </a:r>
            <a:fld id="{23AA811B-2EBD-4900-905E-5BE206449611}" type="slidenum">
              <a:rPr lang="en-GB" smtClean="0"/>
              <a:pPr/>
              <a:t>4</a:t>
            </a:fld>
            <a:endParaRPr lang="en-GB" dirty="0"/>
          </a:p>
        </p:txBody>
      </p:sp>
      <p:sp>
        <p:nvSpPr>
          <p:cNvPr id="6" name="Picture Placeholder 5">
            <a:extLst>
              <a:ext uri="{FF2B5EF4-FFF2-40B4-BE49-F238E27FC236}">
                <a16:creationId xmlns:a16="http://schemas.microsoft.com/office/drawing/2014/main" id="{2B8B3E9C-6C6B-DA47-A905-EB65EA3D4469}"/>
              </a:ext>
            </a:extLst>
          </p:cNvPr>
          <p:cNvSpPr>
            <a:spLocks noGrp="1"/>
          </p:cNvSpPr>
          <p:nvPr>
            <p:ph type="pic" sz="quarter" idx="14"/>
          </p:nvPr>
        </p:nvSpPr>
        <p:spPr/>
      </p:sp>
      <p:pic>
        <p:nvPicPr>
          <p:cNvPr id="9" name="Picture Placeholder 5">
            <a:extLst>
              <a:ext uri="{FF2B5EF4-FFF2-40B4-BE49-F238E27FC236}">
                <a16:creationId xmlns:a16="http://schemas.microsoft.com/office/drawing/2014/main" id="{B618C8A3-BBC2-5745-9BB0-C8A4CF697ADE}"/>
              </a:ext>
            </a:extLst>
          </p:cNvPr>
          <p:cNvPicPr>
            <a:picLocks noChangeAspect="1"/>
          </p:cNvPicPr>
          <p:nvPr/>
        </p:nvPicPr>
        <p:blipFill>
          <a:blip r:embed="rId3">
            <a:extLst>
              <a:ext uri="{28A0092B-C50C-407E-A947-70E740481C1C}">
                <a14:useLocalDpi xmlns:a14="http://schemas.microsoft.com/office/drawing/2010/main" val="0"/>
              </a:ext>
            </a:extLst>
          </a:blip>
          <a:srcRect l="6215" r="6215"/>
          <a:stretch/>
        </p:blipFill>
        <p:spPr>
          <a:xfrm>
            <a:off x="6186214" y="2"/>
            <a:ext cx="6005785" cy="6857998"/>
          </a:xfrm>
          <a:prstGeom prst="rect">
            <a:avLst/>
          </a:prstGeom>
          <a:solidFill>
            <a:schemeClr val="bg1">
              <a:lumMod val="95000"/>
            </a:schemeClr>
          </a:solidFill>
        </p:spPr>
      </p:pic>
    </p:spTree>
    <p:extLst>
      <p:ext uri="{BB962C8B-B14F-4D97-AF65-F5344CB8AC3E}">
        <p14:creationId xmlns:p14="http://schemas.microsoft.com/office/powerpoint/2010/main" val="488868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0EC1-590D-E744-A222-C447C87236F5}"/>
              </a:ext>
            </a:extLst>
          </p:cNvPr>
          <p:cNvSpPr>
            <a:spLocks noGrp="1"/>
          </p:cNvSpPr>
          <p:nvPr>
            <p:ph type="title"/>
          </p:nvPr>
        </p:nvSpPr>
        <p:spPr/>
        <p:txBody>
          <a:bodyPr/>
          <a:lstStyle/>
          <a:p>
            <a:r>
              <a:rPr lang="en-GB" dirty="0"/>
              <a:t>Domains of clinical work</a:t>
            </a:r>
            <a:endParaRPr lang="en-DK" dirty="0"/>
          </a:p>
        </p:txBody>
      </p:sp>
      <p:sp>
        <p:nvSpPr>
          <p:cNvPr id="5" name="Slide Number Placeholder 4">
            <a:extLst>
              <a:ext uri="{FF2B5EF4-FFF2-40B4-BE49-F238E27FC236}">
                <a16:creationId xmlns:a16="http://schemas.microsoft.com/office/drawing/2014/main" id="{5B9B90F4-ABAD-D347-98A9-8BABAB5BDDAA}"/>
              </a:ext>
            </a:extLst>
          </p:cNvPr>
          <p:cNvSpPr>
            <a:spLocks noGrp="1"/>
          </p:cNvSpPr>
          <p:nvPr>
            <p:ph type="sldNum" sz="quarter" idx="12"/>
          </p:nvPr>
        </p:nvSpPr>
        <p:spPr/>
        <p:txBody>
          <a:bodyPr/>
          <a:lstStyle/>
          <a:p>
            <a:r>
              <a:rPr lang="en-GB" dirty="0"/>
              <a:t>Slide </a:t>
            </a:r>
            <a:fld id="{23AA811B-2EBD-4900-905E-5BE206449611}" type="slidenum">
              <a:rPr lang="en-GB" smtClean="0"/>
              <a:pPr/>
              <a:t>5</a:t>
            </a:fld>
            <a:endParaRPr lang="en-GB" dirty="0"/>
          </a:p>
        </p:txBody>
      </p:sp>
      <p:pic>
        <p:nvPicPr>
          <p:cNvPr id="7" name="Picture 6">
            <a:extLst>
              <a:ext uri="{FF2B5EF4-FFF2-40B4-BE49-F238E27FC236}">
                <a16:creationId xmlns:a16="http://schemas.microsoft.com/office/drawing/2014/main" id="{932740F9-3810-154B-8177-C171CBCB17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4086" y="1501940"/>
            <a:ext cx="7400925" cy="3733800"/>
          </a:xfrm>
          <a:prstGeom prst="rect">
            <a:avLst/>
          </a:prstGeom>
        </p:spPr>
      </p:pic>
    </p:spTree>
    <p:extLst>
      <p:ext uri="{BB962C8B-B14F-4D97-AF65-F5344CB8AC3E}">
        <p14:creationId xmlns:p14="http://schemas.microsoft.com/office/powerpoint/2010/main" val="3253970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E0EC1-590D-E744-A222-C447C87236F5}"/>
              </a:ext>
            </a:extLst>
          </p:cNvPr>
          <p:cNvSpPr>
            <a:spLocks noGrp="1"/>
          </p:cNvSpPr>
          <p:nvPr>
            <p:ph type="title"/>
          </p:nvPr>
        </p:nvSpPr>
        <p:spPr/>
        <p:txBody>
          <a:bodyPr/>
          <a:lstStyle/>
          <a:p>
            <a:r>
              <a:rPr lang="en-GB" dirty="0"/>
              <a:t>Domains of clinical work</a:t>
            </a:r>
            <a:endParaRPr lang="en-DK" dirty="0"/>
          </a:p>
        </p:txBody>
      </p:sp>
      <p:sp>
        <p:nvSpPr>
          <p:cNvPr id="5" name="Slide Number Placeholder 4">
            <a:extLst>
              <a:ext uri="{FF2B5EF4-FFF2-40B4-BE49-F238E27FC236}">
                <a16:creationId xmlns:a16="http://schemas.microsoft.com/office/drawing/2014/main" id="{5B9B90F4-ABAD-D347-98A9-8BABAB5BDDAA}"/>
              </a:ext>
            </a:extLst>
          </p:cNvPr>
          <p:cNvSpPr>
            <a:spLocks noGrp="1"/>
          </p:cNvSpPr>
          <p:nvPr>
            <p:ph type="sldNum" sz="quarter" idx="12"/>
          </p:nvPr>
        </p:nvSpPr>
        <p:spPr/>
        <p:txBody>
          <a:bodyPr/>
          <a:lstStyle/>
          <a:p>
            <a:r>
              <a:rPr lang="en-GB" dirty="0"/>
              <a:t>Slide </a:t>
            </a:r>
            <a:fld id="{23AA811B-2EBD-4900-905E-5BE206449611}" type="slidenum">
              <a:rPr lang="en-GB" smtClean="0"/>
              <a:pPr/>
              <a:t>6</a:t>
            </a:fld>
            <a:endParaRPr lang="en-GB" dirty="0"/>
          </a:p>
        </p:txBody>
      </p:sp>
      <p:pic>
        <p:nvPicPr>
          <p:cNvPr id="11" name="Picture 10">
            <a:extLst>
              <a:ext uri="{FF2B5EF4-FFF2-40B4-BE49-F238E27FC236}">
                <a16:creationId xmlns:a16="http://schemas.microsoft.com/office/drawing/2014/main" id="{3FEE0F5A-A31E-9049-B39F-DEDBE339AB3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94000" y="1502857"/>
            <a:ext cx="7400925" cy="4825860"/>
          </a:xfrm>
          <a:prstGeom prst="rect">
            <a:avLst/>
          </a:prstGeom>
        </p:spPr>
      </p:pic>
    </p:spTree>
    <p:extLst>
      <p:ext uri="{BB962C8B-B14F-4D97-AF65-F5344CB8AC3E}">
        <p14:creationId xmlns:p14="http://schemas.microsoft.com/office/powerpoint/2010/main" val="67737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The current understanding of debriefing</a:t>
            </a:r>
            <a:endParaRPr lang="en-DK" dirty="0"/>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sz="quarter" idx="18"/>
          </p:nvPr>
        </p:nvSpPr>
        <p:spPr/>
        <p:txBody>
          <a:bodyPr/>
          <a:lstStyle/>
          <a:p>
            <a:pPr marL="457200" indent="-457200">
              <a:buFont typeface="+mj-lt"/>
              <a:buAutoNum type="arabicPeriod"/>
            </a:pPr>
            <a:r>
              <a:rPr lang="en-US" dirty="0"/>
              <a:t>Debriefing is an important but severely neglected part of clinical work.</a:t>
            </a:r>
            <a:br>
              <a:rPr lang="en-US" dirty="0"/>
            </a:br>
            <a:endParaRPr lang="en-US" dirty="0"/>
          </a:p>
          <a:p>
            <a:pPr marL="457200" indent="-457200">
              <a:buFont typeface="+mj-lt"/>
              <a:buAutoNum type="arabicPeriod"/>
            </a:pPr>
            <a:r>
              <a:rPr lang="en-US" dirty="0"/>
              <a:t>It is a natural and important process in dealing with challenging clients, clinical scenarios or the clinician’s own concerns. </a:t>
            </a:r>
            <a:br>
              <a:rPr lang="en-US" dirty="0"/>
            </a:br>
            <a:endParaRPr lang="en-US" dirty="0"/>
          </a:p>
          <a:p>
            <a:pPr marL="457200" indent="-457200">
              <a:buFont typeface="+mj-lt"/>
              <a:buAutoNum type="arabicPeriod"/>
            </a:pPr>
            <a:r>
              <a:rPr lang="en-US" dirty="0"/>
              <a:t>There are two common kinds of de-briefing:</a:t>
            </a:r>
          </a:p>
          <a:p>
            <a:pPr lvl="2"/>
            <a:r>
              <a:rPr lang="en-US" dirty="0"/>
              <a:t>Informal debriefing: occurs in an ad hoc manner with a flexible location and time of day (staff room, at the end of the workday).</a:t>
            </a:r>
            <a:br>
              <a:rPr lang="en-US" dirty="0"/>
            </a:br>
            <a:endParaRPr lang="en-US" dirty="0"/>
          </a:p>
          <a:p>
            <a:pPr lvl="2"/>
            <a:r>
              <a:rPr lang="en-US" dirty="0"/>
              <a:t>Formal debriefing: a more formal process, scheduled ahead of time and referred to as peer consultation, supervision, or even critical incident stress debriefing.  </a:t>
            </a:r>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t>Slide </a:t>
            </a:r>
            <a:fld id="{23AA811B-2EBD-4900-905E-5BE206449611}" type="slidenum">
              <a:rPr lang="en-GB" smtClean="0"/>
              <a:pPr/>
              <a:t>7</a:t>
            </a:fld>
            <a:endParaRPr lang="en-GB" dirty="0"/>
          </a:p>
        </p:txBody>
      </p:sp>
      <p:pic>
        <p:nvPicPr>
          <p:cNvPr id="7" name="Picture Placeholder 6" descr="A picture containing person, table, indoor&#10;&#10;Description automatically generated">
            <a:extLst>
              <a:ext uri="{FF2B5EF4-FFF2-40B4-BE49-F238E27FC236}">
                <a16:creationId xmlns:a16="http://schemas.microsoft.com/office/drawing/2014/main" id="{2AED87BD-3F02-4FAB-96EE-7139ABF35FB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810" r="20810"/>
          <a:stretch>
            <a:fillRect/>
          </a:stretch>
        </p:blipFill>
        <p:spPr/>
      </p:pic>
    </p:spTree>
    <p:extLst>
      <p:ext uri="{BB962C8B-B14F-4D97-AF65-F5344CB8AC3E}">
        <p14:creationId xmlns:p14="http://schemas.microsoft.com/office/powerpoint/2010/main" val="3870648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9F309-3C8E-1043-9E9A-EFC9D2954611}"/>
              </a:ext>
            </a:extLst>
          </p:cNvPr>
          <p:cNvSpPr>
            <a:spLocks noGrp="1"/>
          </p:cNvSpPr>
          <p:nvPr>
            <p:ph type="title"/>
          </p:nvPr>
        </p:nvSpPr>
        <p:spPr/>
        <p:txBody>
          <a:bodyPr/>
          <a:lstStyle/>
          <a:p>
            <a:r>
              <a:rPr lang="en-AU" dirty="0"/>
              <a:t>The current approach</a:t>
            </a:r>
            <a:endParaRPr lang="en-DK"/>
          </a:p>
        </p:txBody>
      </p:sp>
      <p:sp>
        <p:nvSpPr>
          <p:cNvPr id="3" name="Content Placeholder 2">
            <a:extLst>
              <a:ext uri="{FF2B5EF4-FFF2-40B4-BE49-F238E27FC236}">
                <a16:creationId xmlns:a16="http://schemas.microsoft.com/office/drawing/2014/main" id="{1D7A6A82-2797-5E4F-BCFB-84CC542BCB8F}"/>
              </a:ext>
            </a:extLst>
          </p:cNvPr>
          <p:cNvSpPr>
            <a:spLocks noGrp="1"/>
          </p:cNvSpPr>
          <p:nvPr>
            <p:ph sz="quarter" idx="18"/>
          </p:nvPr>
        </p:nvSpPr>
        <p:spPr/>
        <p:txBody>
          <a:bodyPr/>
          <a:lstStyle/>
          <a:p>
            <a:pPr marL="457200" indent="-457200">
              <a:buFont typeface="+mj-lt"/>
              <a:buAutoNum type="arabicPeriod"/>
            </a:pPr>
            <a:r>
              <a:rPr lang="en-US" dirty="0"/>
              <a:t>Most current experience with processing clinical work is through supervision by a senior clinician, clinical educator or manager. </a:t>
            </a:r>
          </a:p>
          <a:p>
            <a:pPr marL="457200" indent="-457200">
              <a:buFont typeface="+mj-lt"/>
              <a:buAutoNum type="arabicPeriod"/>
            </a:pPr>
            <a:endParaRPr lang="en-US" dirty="0"/>
          </a:p>
          <a:p>
            <a:pPr marL="457200" indent="-457200">
              <a:buFont typeface="+mj-lt"/>
              <a:buAutoNum type="arabicPeriod"/>
            </a:pPr>
            <a:r>
              <a:rPr lang="en-US" dirty="0"/>
              <a:t>Supervision supports a student and new graduate’s linear progression from novice to beginner, to independent practitioner. </a:t>
            </a:r>
          </a:p>
          <a:p>
            <a:pPr marL="457200" indent="-457200">
              <a:buFont typeface="+mj-lt"/>
              <a:buAutoNum type="arabicPeriod"/>
            </a:pPr>
            <a:endParaRPr lang="en-US" dirty="0"/>
          </a:p>
          <a:p>
            <a:pPr marL="457200" indent="-457200">
              <a:buFont typeface="+mj-lt"/>
              <a:buAutoNum type="arabicPeriod"/>
            </a:pPr>
            <a:r>
              <a:rPr lang="en-US" dirty="0"/>
              <a:t>Debriefing doesn’t occur deliberately. </a:t>
            </a:r>
          </a:p>
          <a:p>
            <a:pPr marL="457200" indent="-457200">
              <a:buFont typeface="+mj-lt"/>
              <a:buAutoNum type="arabicPeriod"/>
            </a:pPr>
            <a:endParaRPr lang="en-US" dirty="0"/>
          </a:p>
          <a:p>
            <a:pPr marL="457200" indent="-457200">
              <a:buFont typeface="+mj-lt"/>
              <a:buAutoNum type="arabicPeriod"/>
            </a:pPr>
            <a:endParaRPr lang="en-US" dirty="0"/>
          </a:p>
          <a:p>
            <a:pPr marL="457200" indent="-457200">
              <a:buFont typeface="+mj-lt"/>
              <a:buAutoNum type="arabicPeriod"/>
            </a:pPr>
            <a:endParaRPr lang="en-US" dirty="0"/>
          </a:p>
        </p:txBody>
      </p:sp>
      <p:sp>
        <p:nvSpPr>
          <p:cNvPr id="5" name="Slide Number Placeholder 4">
            <a:extLst>
              <a:ext uri="{FF2B5EF4-FFF2-40B4-BE49-F238E27FC236}">
                <a16:creationId xmlns:a16="http://schemas.microsoft.com/office/drawing/2014/main" id="{9F176295-AB76-CC46-8BE9-14C1009271AB}"/>
              </a:ext>
            </a:extLst>
          </p:cNvPr>
          <p:cNvSpPr>
            <a:spLocks noGrp="1"/>
          </p:cNvSpPr>
          <p:nvPr>
            <p:ph type="sldNum" sz="quarter" idx="17"/>
          </p:nvPr>
        </p:nvSpPr>
        <p:spPr/>
        <p:txBody>
          <a:bodyPr/>
          <a:lstStyle/>
          <a:p>
            <a:r>
              <a:rPr lang="en-GB" dirty="0"/>
              <a:t>Slide </a:t>
            </a:r>
            <a:fld id="{23AA811B-2EBD-4900-905E-5BE206449611}" type="slidenum">
              <a:rPr lang="en-GB" smtClean="0"/>
              <a:pPr/>
              <a:t>8</a:t>
            </a:fld>
            <a:endParaRPr lang="en-GB" dirty="0"/>
          </a:p>
        </p:txBody>
      </p:sp>
      <p:pic>
        <p:nvPicPr>
          <p:cNvPr id="7" name="Picture Placeholder 6">
            <a:extLst>
              <a:ext uri="{FF2B5EF4-FFF2-40B4-BE49-F238E27FC236}">
                <a16:creationId xmlns:a16="http://schemas.microsoft.com/office/drawing/2014/main" id="{39C16AEA-B1B1-4D22-BC21-21064CD229D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1935" b="11935"/>
          <a:stretch>
            <a:fillRect/>
          </a:stretch>
        </p:blipFill>
        <p:spPr/>
      </p:pic>
    </p:spTree>
    <p:extLst>
      <p:ext uri="{BB962C8B-B14F-4D97-AF65-F5344CB8AC3E}">
        <p14:creationId xmlns:p14="http://schemas.microsoft.com/office/powerpoint/2010/main" val="78887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A4B98-C41F-9448-883B-ABEC57E6D90A}"/>
              </a:ext>
            </a:extLst>
          </p:cNvPr>
          <p:cNvSpPr>
            <a:spLocks noGrp="1"/>
          </p:cNvSpPr>
          <p:nvPr>
            <p:ph type="title"/>
          </p:nvPr>
        </p:nvSpPr>
        <p:spPr/>
        <p:txBody>
          <a:bodyPr/>
          <a:lstStyle/>
          <a:p>
            <a:r>
              <a:rPr lang="en-GB"/>
              <a:t>Activity</a:t>
            </a:r>
            <a:endParaRPr lang="en-DK"/>
          </a:p>
        </p:txBody>
      </p:sp>
      <p:sp>
        <p:nvSpPr>
          <p:cNvPr id="4" name="Slide Number Placeholder 3">
            <a:extLst>
              <a:ext uri="{FF2B5EF4-FFF2-40B4-BE49-F238E27FC236}">
                <a16:creationId xmlns:a16="http://schemas.microsoft.com/office/drawing/2014/main" id="{1A26BD59-257D-0D47-9464-43BE17E10863}"/>
              </a:ext>
            </a:extLst>
          </p:cNvPr>
          <p:cNvSpPr>
            <a:spLocks noGrp="1"/>
          </p:cNvSpPr>
          <p:nvPr>
            <p:ph type="sldNum" sz="quarter" idx="12"/>
          </p:nvPr>
        </p:nvSpPr>
        <p:spPr/>
        <p:txBody>
          <a:bodyPr/>
          <a:lstStyle/>
          <a:p>
            <a:r>
              <a:rPr lang="en-GB" dirty="0"/>
              <a:t>Slide </a:t>
            </a:r>
            <a:fld id="{23AA811B-2EBD-4900-905E-5BE206449611}" type="slidenum">
              <a:rPr lang="en-GB" smtClean="0"/>
              <a:pPr/>
              <a:t>9</a:t>
            </a:fld>
            <a:endParaRPr lang="en-GB" dirty="0"/>
          </a:p>
        </p:txBody>
      </p:sp>
      <p:pic>
        <p:nvPicPr>
          <p:cNvPr id="8" name="Picture 7" descr="Table&#10;&#10;Description automatically generated">
            <a:extLst>
              <a:ext uri="{FF2B5EF4-FFF2-40B4-BE49-F238E27FC236}">
                <a16:creationId xmlns:a16="http://schemas.microsoft.com/office/drawing/2014/main" id="{1D96728C-567A-564D-A9E9-30AFB885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5293" y="1139902"/>
            <a:ext cx="8418512" cy="4578195"/>
          </a:xfrm>
          <a:prstGeom prst="rect">
            <a:avLst/>
          </a:prstGeom>
        </p:spPr>
      </p:pic>
    </p:spTree>
    <p:extLst>
      <p:ext uri="{BB962C8B-B14F-4D97-AF65-F5344CB8AC3E}">
        <p14:creationId xmlns:p14="http://schemas.microsoft.com/office/powerpoint/2010/main" val="2839422947"/>
      </p:ext>
    </p:extLst>
  </p:cSld>
  <p:clrMapOvr>
    <a:masterClrMapping/>
  </p:clrMapOvr>
</p:sld>
</file>

<file path=ppt/theme/theme1.xml><?xml version="1.0" encoding="utf-8"?>
<a:theme xmlns:a="http://schemas.openxmlformats.org/drawingml/2006/main" name="Ida Institute PowerPoint skabelon">
  <a:themeElements>
    <a:clrScheme name="Ida Institute">
      <a:dk1>
        <a:srgbClr val="000000"/>
      </a:dk1>
      <a:lt1>
        <a:srgbClr val="FFFFFF"/>
      </a:lt1>
      <a:dk2>
        <a:srgbClr val="676696"/>
      </a:dk2>
      <a:lt2>
        <a:srgbClr val="D0D5E9"/>
      </a:lt2>
      <a:accent1>
        <a:srgbClr val="0099AC"/>
      </a:accent1>
      <a:accent2>
        <a:srgbClr val="E63E4D"/>
      </a:accent2>
      <a:accent3>
        <a:srgbClr val="F5A52B"/>
      </a:accent3>
      <a:accent4>
        <a:srgbClr val="B3E0E6"/>
      </a:accent4>
      <a:accent5>
        <a:srgbClr val="FAD8DB"/>
      </a:accent5>
      <a:accent6>
        <a:srgbClr val="FCE4C0"/>
      </a:accent6>
      <a:hlink>
        <a:srgbClr val="A1A19F"/>
      </a:hlink>
      <a:folHlink>
        <a:srgbClr val="A1A19F"/>
      </a:folHlink>
    </a:clrScheme>
    <a:fontScheme name="Ida Institute">
      <a:majorFont>
        <a:latin typeface="Montserrat Black"/>
        <a:ea typeface=""/>
        <a:cs typeface=""/>
      </a:majorFont>
      <a:minorFont>
        <a:latin typeface="Montserra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z="1600" dirty="0" err="1" smtClean="0"/>
        </a:defPPr>
      </a:lstStyle>
    </a:txDef>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Ida Institute PowerPoint skabelon.potx" id="{57FD14BB-B418-4C09-A388-B274C6B2DA71}" vid="{00765418-BEE8-4D49-85C7-D16E191BE1A0}"/>
    </a:ext>
  </a:extLst>
</a:theme>
</file>

<file path=ppt/theme/theme2.xml><?xml version="1.0" encoding="utf-8"?>
<a:theme xmlns:a="http://schemas.openxmlformats.org/drawingml/2006/main" name="Office-tema">
  <a:themeElements>
    <a:clrScheme name="Kontor">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kabelondesign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Color has no name">
      <a:srgbClr val="0098AA"/>
    </a:custClr>
    <a:custClr name="Color has no name">
      <a:srgbClr val="FB1E2E"/>
    </a:custClr>
    <a:custClr name="Color has no name">
      <a:srgbClr val="F5A52B"/>
    </a:custClr>
    <a:custClr name="Color has no name">
      <a:srgbClr val="676696"/>
    </a:custClr>
    <a:custClr name="Color has no name">
      <a:srgbClr val="000000"/>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B3E0E6"/>
    </a:custClr>
    <a:custClr name="Color has no name">
      <a:srgbClr val="FAD8DB"/>
    </a:custClr>
    <a:custClr name="Color has no name">
      <a:srgbClr val="FCE4C0"/>
    </a:custClr>
    <a:custClr name="Color has no name">
      <a:srgbClr val="D0D5E9"/>
    </a:custClr>
    <a:custClr name="Color has no name">
      <a:srgbClr val="A1A1A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E1F3F5"/>
    </a:custClr>
    <a:custClr name="Color has no name">
      <a:srgbClr val="FDEFF1"/>
    </a:custClr>
    <a:custClr name="Color has no name">
      <a:srgbClr val="FEF4E6"/>
    </a:custClr>
    <a:custClr name="Color has no name">
      <a:srgbClr val="ECEEF6"/>
    </a:custClr>
    <a:custClr name="Color has no name">
      <a:srgbClr val="E6E6E6"/>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1393</TotalTime>
  <Words>3758</Words>
  <Application>Microsoft Office PowerPoint</Application>
  <PresentationFormat>Widescreen</PresentationFormat>
  <Paragraphs>370</Paragraphs>
  <Slides>24</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Montserrat Light</vt:lpstr>
      <vt:lpstr>Montserrat SemiBold</vt:lpstr>
      <vt:lpstr>Montserrat Black</vt:lpstr>
      <vt:lpstr>Open Sans Light</vt:lpstr>
      <vt:lpstr>Arial</vt:lpstr>
      <vt:lpstr>Montserrat</vt:lpstr>
      <vt:lpstr>Ida Institute PowerPoint skabelon</vt:lpstr>
      <vt:lpstr>Debriefing difficult cases</vt:lpstr>
      <vt:lpstr>Learning objectives</vt:lpstr>
      <vt:lpstr>Learning overview</vt:lpstr>
      <vt:lpstr>Concepts to master</vt:lpstr>
      <vt:lpstr>Domains of clinical work</vt:lpstr>
      <vt:lpstr>Domains of clinical work</vt:lpstr>
      <vt:lpstr>The current understanding of debriefing</vt:lpstr>
      <vt:lpstr>The current approach</vt:lpstr>
      <vt:lpstr>Activity</vt:lpstr>
      <vt:lpstr>Supervision</vt:lpstr>
      <vt:lpstr>Debriefing</vt:lpstr>
      <vt:lpstr>Debriefing</vt:lpstr>
      <vt:lpstr>Formal debriefing</vt:lpstr>
      <vt:lpstr>Formal debriefing challenges</vt:lpstr>
      <vt:lpstr>Informal debriefing</vt:lpstr>
      <vt:lpstr>Informal debriefing</vt:lpstr>
      <vt:lpstr>Activity: Knowing yourself</vt:lpstr>
      <vt:lpstr>Informal debriefing challenges</vt:lpstr>
      <vt:lpstr>When to debrief</vt:lpstr>
      <vt:lpstr>Warning signs</vt:lpstr>
      <vt:lpstr>Warning signs</vt:lpstr>
      <vt:lpstr>PowerPoint Presentation</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science of self-care I</dc:title>
  <dc:creator>Julie Sofie Schouboe</dc:creator>
  <cp:lastModifiedBy>Helle Gjønnes Møller (HEGJ)</cp:lastModifiedBy>
  <cp:revision>194</cp:revision>
  <dcterms:created xsi:type="dcterms:W3CDTF">2021-01-12T10:47:42Z</dcterms:created>
  <dcterms:modified xsi:type="dcterms:W3CDTF">2021-04-07T09:27:21Z</dcterms:modified>
</cp:coreProperties>
</file>