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handoutMasterIdLst>
    <p:handoutMasterId r:id="rId31"/>
  </p:handoutMasterIdLst>
  <p:sldIdLst>
    <p:sldId id="256" r:id="rId2"/>
    <p:sldId id="293" r:id="rId3"/>
    <p:sldId id="294" r:id="rId4"/>
    <p:sldId id="295" r:id="rId5"/>
    <p:sldId id="296" r:id="rId6"/>
    <p:sldId id="377" r:id="rId7"/>
    <p:sldId id="356" r:id="rId8"/>
    <p:sldId id="357" r:id="rId9"/>
    <p:sldId id="358" r:id="rId10"/>
    <p:sldId id="359" r:id="rId11"/>
    <p:sldId id="360" r:id="rId12"/>
    <p:sldId id="343" r:id="rId13"/>
    <p:sldId id="361" r:id="rId14"/>
    <p:sldId id="362" r:id="rId15"/>
    <p:sldId id="363" r:id="rId16"/>
    <p:sldId id="364" r:id="rId17"/>
    <p:sldId id="365" r:id="rId18"/>
    <p:sldId id="375" r:id="rId19"/>
    <p:sldId id="376" r:id="rId20"/>
    <p:sldId id="368" r:id="rId21"/>
    <p:sldId id="369" r:id="rId22"/>
    <p:sldId id="370" r:id="rId23"/>
    <p:sldId id="371" r:id="rId24"/>
    <p:sldId id="372" r:id="rId25"/>
    <p:sldId id="373" r:id="rId26"/>
    <p:sldId id="374" r:id="rId27"/>
    <p:sldId id="332" r:id="rId28"/>
    <p:sldId id="333" r:id="rId29"/>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Montserrat" panose="02000505000000020004" pitchFamily="2" charset="0"/>
      <p:regular r:id="rId36"/>
      <p:bold r:id="rId37"/>
      <p:italic r:id="rId38"/>
      <p:boldItalic r:id="rId39"/>
    </p:embeddedFont>
    <p:embeddedFont>
      <p:font typeface="Montserrat Black" panose="020B0604020202020204" charset="0"/>
      <p:bold r:id="rId40"/>
      <p:italic r:id="rId41"/>
      <p:boldItalic r:id="rId42"/>
    </p:embeddedFont>
    <p:embeddedFont>
      <p:font typeface="Montserrat Light" panose="020B0604020202020204" charset="0"/>
      <p:regular r:id="rId43"/>
      <p:italic r:id="rId44"/>
    </p:embeddedFont>
    <p:embeddedFont>
      <p:font typeface="Open Sans Light" panose="020B0604020202020204"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ette Blom (JBLO)" initials="JB(" lastIdx="1" clrIdx="0">
    <p:extLst>
      <p:ext uri="{19B8F6BF-5375-455C-9EA6-DF929625EA0E}">
        <p15:presenceInfo xmlns:p15="http://schemas.microsoft.com/office/powerpoint/2012/main" userId="S::jblo@idainstitute.dk::abae4959-480c-43c7-b5bb-497a25c19d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74971" autoAdjust="0"/>
  </p:normalViewPr>
  <p:slideViewPr>
    <p:cSldViewPr snapToGrid="0" showGuides="1">
      <p:cViewPr varScale="1">
        <p:scale>
          <a:sx n="79" d="100"/>
          <a:sy n="79" d="100"/>
        </p:scale>
        <p:origin x="450" y="7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67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07/04/2021</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07/04/2021</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 to vimeo.com/530763425/2132e3c1bd for a video introduction to this lecture by Dr Dunay Schmulian (2 min)</a:t>
            </a:r>
          </a:p>
          <a:p>
            <a:endParaRPr lang="en-AU" dirty="0"/>
          </a:p>
          <a:p>
            <a:r>
              <a:rPr lang="en-AU" dirty="0"/>
              <a:t>You have gained some knowledge and developed basic skill in applying some narrative techniques. We will now explore the second of the social constructivist models that has potential clinical utility for the person centred (PCC) clinician. </a:t>
            </a:r>
          </a:p>
          <a:p>
            <a:endParaRPr lang="en-AU" dirty="0"/>
          </a:p>
          <a:p>
            <a:r>
              <a:rPr lang="en-US" dirty="0"/>
              <a:t>Solution focused brief therapy (SFBT) offers a unique contribution to clinical practice because it is deliberately focused on change, and on the future. SFBT is a pragmatic approach rather than a theoretical one. How it came to be is that the developers observed hundreds of therapy sessions over the course of years, carefully documenting the questions, behaviors, and emotions that allowed clients to verbalize and achieve real-life solutions for their challenges. The questions that proved to be the most reliable related to client progress were incorporated into the solution-focused approach. This approach has become one of the leading schools of brief therapy, as well as a major influence in business, social policy and education.</a:t>
            </a:r>
          </a:p>
          <a:p>
            <a:endParaRPr lang="en-US" dirty="0"/>
          </a:p>
          <a:p>
            <a:r>
              <a:rPr lang="en-US" dirty="0"/>
              <a:t>We will explore how this approach firmly placed the client as the expert and how exceptions, questioning, and scaling are enlisted in supporting the client as he or she sets the agenda, the goals, and the expectations of the appointment.  </a:t>
            </a:r>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170026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SFBT challenges problem-based thinking for both the client and clinician. Clients are encouraged to look for exceptions to the rule, meaning occasions where they were able to manage the problem or the problem wasn't so overwhelming, instead of spending too much time exploring the why and how of the problem. Therefore, insight into the original problem is de-emphasized during the clinical encounter. </a:t>
            </a:r>
          </a:p>
          <a:p>
            <a:endParaRPr lang="en-US" noProof="0" dirty="0"/>
          </a:p>
          <a:p>
            <a:r>
              <a:rPr lang="en-US" noProof="0" dirty="0"/>
              <a:t>SFBT believes that exploring and analyzing factors that perpetuate the problem doesn’t necessarily and automatically reveal the solution. With the focus on change, interventions are intended to disrupt the problem-maintaining behavior patterns, challenge outmoded beliefs, and amplify exceptions to behaviors that were previously thought to be unchangeable. </a:t>
            </a:r>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2726264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the 8 principles underpinning solution-focused brief therapy. You will note how pragmatic, future-focused and change-oriented the approach is when dealing with clients in a clinical setting. </a:t>
            </a:r>
          </a:p>
          <a:p>
            <a:endParaRPr lang="en-AU" dirty="0"/>
          </a:p>
          <a:p>
            <a:pPr marL="695325" indent="-457200">
              <a:buFont typeface="+mj-lt"/>
              <a:buAutoNum type="arabicPeriod"/>
            </a:pPr>
            <a:r>
              <a:rPr lang="en-AU" sz="1200" dirty="0"/>
              <a:t>The client is the expert </a:t>
            </a:r>
          </a:p>
          <a:p>
            <a:pPr marL="695325" indent="-457200">
              <a:buFont typeface="+mj-lt"/>
              <a:buAutoNum type="arabicPeriod"/>
            </a:pPr>
            <a:r>
              <a:rPr lang="en-AU" sz="1200" dirty="0"/>
              <a:t>What they have tried already to solve the problem</a:t>
            </a:r>
          </a:p>
          <a:p>
            <a:pPr marL="695325" indent="-457200">
              <a:buFont typeface="+mj-lt"/>
              <a:buAutoNum type="arabicPeriod"/>
            </a:pPr>
            <a:r>
              <a:rPr lang="en-AU" sz="1200" dirty="0"/>
              <a:t>The cause of the problem not needed for the solution</a:t>
            </a:r>
          </a:p>
          <a:p>
            <a:pPr marL="695325" indent="-457200">
              <a:buFont typeface="+mj-lt"/>
              <a:buAutoNum type="arabicPeriod"/>
            </a:pPr>
            <a:r>
              <a:rPr lang="en-AU" sz="1200" dirty="0"/>
              <a:t>We shift attention, we do not convince, coerce, guilt or manipulate</a:t>
            </a:r>
          </a:p>
          <a:p>
            <a:pPr marL="695325" indent="-457200">
              <a:buFont typeface="+mj-lt"/>
              <a:buAutoNum type="arabicPeriod"/>
            </a:pPr>
            <a:r>
              <a:rPr lang="en-AU" sz="1200" dirty="0"/>
              <a:t>Change begins with small steps (always)</a:t>
            </a:r>
          </a:p>
          <a:p>
            <a:pPr marL="695325" indent="-457200">
              <a:buFont typeface="+mj-lt"/>
              <a:buAutoNum type="arabicPeriod"/>
            </a:pPr>
            <a:r>
              <a:rPr lang="en-AU" sz="1200" dirty="0"/>
              <a:t>If something works, do more of it</a:t>
            </a:r>
          </a:p>
          <a:p>
            <a:pPr marL="695325" indent="-457200">
              <a:buFont typeface="+mj-lt"/>
              <a:buAutoNum type="arabicPeriod"/>
            </a:pPr>
            <a:r>
              <a:rPr lang="en-AU" sz="1200" dirty="0"/>
              <a:t>If it doesn’t work, do something different</a:t>
            </a:r>
          </a:p>
          <a:p>
            <a:pPr marL="695325" indent="-457200">
              <a:buFont typeface="+mj-lt"/>
              <a:buAutoNum type="arabicPeriod"/>
            </a:pPr>
            <a:r>
              <a:rPr lang="en-AU" sz="1200" dirty="0"/>
              <a:t>Describe exceptions (problem-free states) and make them more conscious</a:t>
            </a:r>
          </a:p>
          <a:p>
            <a:endParaRPr lang="en-AU" dirty="0"/>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2168853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mn-lt"/>
                <a:ea typeface="+mn-ea"/>
                <a:cs typeface="+mn-cs"/>
              </a:rPr>
              <a:t>Activity: Principles in hearing healthcare: Consider reviewing each of the statements as follows:</a:t>
            </a:r>
          </a:p>
          <a:p>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If the client is the expert of his hearing: what would they have knowledge about? </a:t>
            </a:r>
          </a:p>
          <a:p>
            <a:endParaRPr lang="en-US"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noProof="0" dirty="0">
                <a:solidFill>
                  <a:schemeClr val="tx1"/>
                </a:solidFill>
                <a:effectLst/>
                <a:latin typeface="+mn-lt"/>
                <a:ea typeface="+mn-ea"/>
                <a:cs typeface="+mn-cs"/>
              </a:rPr>
              <a:t>Have the students brainstorm the information and the instructor add it to a whiteboard. </a:t>
            </a:r>
          </a:p>
          <a:p>
            <a:pPr marL="171450" indent="-171450">
              <a:buFont typeface="Arial" panose="020B0604020202020204" pitchFamily="34" charset="0"/>
              <a:buChar char="•"/>
            </a:pPr>
            <a:r>
              <a:rPr lang="en-US" sz="1200" kern="1200" noProof="0" dirty="0">
                <a:solidFill>
                  <a:schemeClr val="tx1"/>
                </a:solidFill>
                <a:effectLst/>
                <a:latin typeface="+mn-lt"/>
                <a:ea typeface="+mn-ea"/>
                <a:cs typeface="+mn-cs"/>
              </a:rPr>
              <a:t>The second part of the phrase (point 1: </a:t>
            </a:r>
            <a:r>
              <a:rPr lang="en-US" sz="1200" i="1" noProof="0" dirty="0"/>
              <a:t>they have the knowledge of what would make their communication better</a:t>
            </a:r>
            <a:r>
              <a:rPr lang="en-US" sz="1200" kern="1200" noProof="0" dirty="0">
                <a:solidFill>
                  <a:schemeClr val="tx1"/>
                </a:solidFill>
                <a:effectLst/>
                <a:latin typeface="+mn-lt"/>
                <a:ea typeface="+mn-ea"/>
                <a:cs typeface="+mn-cs"/>
              </a:rPr>
              <a:t>) would then be the summary statement at the conclusion of their brainstorming: the client has knowledge on what would make their communication better. </a:t>
            </a:r>
          </a:p>
          <a:p>
            <a:endParaRPr lang="en-US" noProof="0" dirty="0"/>
          </a:p>
          <a:p>
            <a:r>
              <a:rPr lang="en-US" noProof="0" dirty="0"/>
              <a:t>Point 3 for example: instead of building a feedback session around music or noise exposure and how the client “caused” their own hearing problem, focus on how much their decision to start using noise protection more consistently shows behaviors that are positive and that could be employed in deciding how to approach hearing rehabilitation and adjusting to hearing aids, for example.</a:t>
            </a:r>
            <a:r>
              <a:rPr lang="en-AU" dirty="0"/>
              <a:t> </a:t>
            </a:r>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3132686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See Lecture 4, Group activity 1 to allow discussion on how the 8 principles may be relevant to the participants’ specific clinical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often miss an opportunity to acknowledge the clients who decide to change their approach to hearing by embarking on a hearing journey with us. We know that there is a long latency (7 years) between knowing you have a hearing loss and doing something about it (</a:t>
            </a:r>
            <a:r>
              <a:rPr lang="en-AU" dirty="0" err="1"/>
              <a:t>MarkeTrak</a:t>
            </a:r>
            <a:r>
              <a:rPr lang="en-AU" dirty="0"/>
              <a:t> etc.) and it is worth offering sincere acknowledgement of this step.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2156781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Contrast problem-focused with solution-focused work: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would be an example of using a more solution-focused approach with a client with mild hearing loss and noticeable tinnitus?</a:t>
            </a:r>
          </a:p>
          <a:p>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Use this slide to have the students come up with statements that reflect a solution-focused approach, then share the next slide with possible suggestions.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Proceed to slide 17 and have the participants generate statements that reflect a solution-focused approach and then share slide 18 with possible suggestions.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Discuss the difference as a group. </a:t>
            </a:r>
          </a:p>
        </p:txBody>
      </p:sp>
      <p:sp>
        <p:nvSpPr>
          <p:cNvPr id="4" name="Slide Number Placeholder 3"/>
          <p:cNvSpPr>
            <a:spLocks noGrp="1"/>
          </p:cNvSpPr>
          <p:nvPr>
            <p:ph type="sldNum" sz="quarter" idx="5"/>
          </p:nvPr>
        </p:nvSpPr>
        <p:spPr/>
        <p:txBody>
          <a:bodyPr/>
          <a:lstStyle/>
          <a:p>
            <a:fld id="{A16CFAD1-D197-4A88-B173-A6412E995EE5}" type="slidenum">
              <a:rPr lang="en-GB" smtClean="0"/>
              <a:pPr/>
              <a:t>16</a:t>
            </a:fld>
            <a:endParaRPr lang="en-GB"/>
          </a:p>
        </p:txBody>
      </p:sp>
    </p:spTree>
    <p:extLst>
      <p:ext uri="{BB962C8B-B14F-4D97-AF65-F5344CB8AC3E}">
        <p14:creationId xmlns:p14="http://schemas.microsoft.com/office/powerpoint/2010/main" val="2533296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these examples to what the participants were able to offer on their own. </a:t>
            </a:r>
          </a:p>
        </p:txBody>
      </p:sp>
      <p:sp>
        <p:nvSpPr>
          <p:cNvPr id="4" name="Slide Number Placeholder 3"/>
          <p:cNvSpPr>
            <a:spLocks noGrp="1"/>
          </p:cNvSpPr>
          <p:nvPr>
            <p:ph type="sldNum" sz="quarter" idx="5"/>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986968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See Lecture 4, Group activity 2</a:t>
            </a:r>
          </a:p>
          <a:p>
            <a:endParaRPr lang="en-AU" dirty="0"/>
          </a:p>
          <a:p>
            <a:pPr marL="171450" indent="-171450">
              <a:buFont typeface="Arial" panose="020B0604020202020204" pitchFamily="34" charset="0"/>
              <a:buChar char="•"/>
            </a:pPr>
            <a:r>
              <a:rPr lang="en-AU" dirty="0"/>
              <a:t>It is useful to practice key phrases that depict a change in focus from problem to solution.  </a:t>
            </a:r>
          </a:p>
          <a:p>
            <a:pPr marL="171450" indent="-171450">
              <a:buFont typeface="Arial" panose="020B0604020202020204" pitchFamily="34" charset="0"/>
              <a:buChar char="•"/>
            </a:pPr>
            <a:r>
              <a:rPr lang="en-AU" dirty="0"/>
              <a:t>Think about a client with mild hearing loss and noticeable tinnitus for example. </a:t>
            </a:r>
          </a:p>
          <a:p>
            <a:pPr marL="171450" indent="-171450">
              <a:buFont typeface="Arial" panose="020B0604020202020204" pitchFamily="34" charset="0"/>
              <a:buChar char="•"/>
            </a:pPr>
            <a:r>
              <a:rPr lang="en-AU" dirty="0"/>
              <a:t>What would an example be of a more solution focussed approach when reviewing the following statements?</a:t>
            </a:r>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18</a:t>
            </a:fld>
            <a:endParaRPr lang="en-GB"/>
          </a:p>
        </p:txBody>
      </p:sp>
    </p:spTree>
    <p:extLst>
      <p:ext uri="{BB962C8B-B14F-4D97-AF65-F5344CB8AC3E}">
        <p14:creationId xmlns:p14="http://schemas.microsoft.com/office/powerpoint/2010/main" val="917624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Add these examples to what the participants were able to offer on their own. </a:t>
            </a:r>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19</a:t>
            </a:fld>
            <a:endParaRPr lang="en-GB"/>
          </a:p>
        </p:txBody>
      </p:sp>
    </p:spTree>
    <p:extLst>
      <p:ext uri="{BB962C8B-B14F-4D97-AF65-F5344CB8AC3E}">
        <p14:creationId xmlns:p14="http://schemas.microsoft.com/office/powerpoint/2010/main" val="3958716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Go to vimeo.com/530766362/8ac9ad4ed5 to view video of slides 20-26.  (7.11 min)</a:t>
            </a:r>
          </a:p>
          <a:p>
            <a:pPr algn="l"/>
            <a:endParaRPr lang="en-AU" sz="1200" b="0" u="none" kern="1200" dirty="0">
              <a:solidFill>
                <a:schemeClr val="tx1"/>
              </a:solidFill>
              <a:effectLst/>
              <a:latin typeface="+mn-lt"/>
              <a:ea typeface="+mn-ea"/>
              <a:cs typeface="+mn-cs"/>
            </a:endParaRPr>
          </a:p>
          <a:p>
            <a:pPr algn="l"/>
            <a:r>
              <a:rPr lang="en-AU" sz="1200" b="0" u="none" kern="1200" dirty="0">
                <a:solidFill>
                  <a:schemeClr val="tx1"/>
                </a:solidFill>
                <a:effectLst/>
                <a:latin typeface="+mn-lt"/>
                <a:ea typeface="+mn-ea"/>
                <a:cs typeface="+mn-cs"/>
              </a:rPr>
              <a:t>Here are some examples: </a:t>
            </a:r>
          </a:p>
          <a:p>
            <a:pPr algn="l"/>
            <a:endParaRPr lang="en-AU" sz="1200" b="0" u="none" kern="1200" dirty="0">
              <a:solidFill>
                <a:schemeClr val="tx1"/>
              </a:solidFill>
              <a:effectLst/>
              <a:latin typeface="+mn-lt"/>
              <a:ea typeface="+mn-ea"/>
              <a:cs typeface="+mn-cs"/>
            </a:endParaRPr>
          </a:p>
          <a:p>
            <a:pPr algn="l"/>
            <a:r>
              <a:rPr lang="en-AU" sz="1200" b="0" u="none" kern="1200" dirty="0">
                <a:solidFill>
                  <a:schemeClr val="tx1"/>
                </a:solidFill>
                <a:effectLst/>
                <a:latin typeface="+mn-lt"/>
                <a:ea typeface="+mn-ea"/>
                <a:cs typeface="+mn-cs"/>
              </a:rPr>
              <a:t>What is the goal of the session for you? Versus</a:t>
            </a:r>
            <a:r>
              <a:rPr lang="en-AU" sz="1200" u="none" kern="1200" dirty="0">
                <a:solidFill>
                  <a:schemeClr val="tx1"/>
                </a:solidFill>
                <a:effectLst/>
                <a:latin typeface="+mn-lt"/>
                <a:ea typeface="+mn-ea"/>
                <a:cs typeface="+mn-cs"/>
              </a:rPr>
              <a:t> what can I do for you / what brings you here today?  </a:t>
            </a:r>
          </a:p>
          <a:p>
            <a:pPr algn="l"/>
            <a:r>
              <a:rPr lang="en-AU" sz="1200" u="none" kern="1200" dirty="0">
                <a:solidFill>
                  <a:schemeClr val="tx1"/>
                </a:solidFill>
                <a:effectLst/>
                <a:latin typeface="+mn-lt"/>
                <a:ea typeface="+mn-ea"/>
                <a:cs typeface="+mn-cs"/>
              </a:rPr>
              <a:t>What must be accomplished by the end of this session in order for you to be able to say that it has been </a:t>
            </a:r>
            <a:r>
              <a:rPr lang="en-AU" sz="1200" kern="1200" dirty="0">
                <a:solidFill>
                  <a:schemeClr val="tx1"/>
                </a:solidFill>
                <a:effectLst/>
                <a:latin typeface="+mn-lt"/>
                <a:ea typeface="+mn-ea"/>
                <a:cs typeface="+mn-cs"/>
              </a:rPr>
              <a:t>meaningful and that your goal is reached?</a:t>
            </a:r>
          </a:p>
          <a:p>
            <a:r>
              <a:rPr lang="en-AU" sz="1200" kern="1200" dirty="0">
                <a:solidFill>
                  <a:schemeClr val="tx1"/>
                </a:solidFill>
                <a:effectLst/>
                <a:latin typeface="+mn-lt"/>
                <a:ea typeface="+mn-ea"/>
                <a:cs typeface="+mn-cs"/>
              </a:rPr>
              <a:t>What would you like to see instead of the problem?</a:t>
            </a:r>
          </a:p>
          <a:p>
            <a:r>
              <a:rPr lang="en-AU" sz="1200" kern="1200" dirty="0">
                <a:solidFill>
                  <a:schemeClr val="tx1"/>
                </a:solidFill>
                <a:effectLst/>
                <a:latin typeface="+mn-lt"/>
                <a:ea typeface="+mn-ea"/>
                <a:cs typeface="+mn-cs"/>
              </a:rPr>
              <a:t>What do you hope for after our time together?</a:t>
            </a:r>
          </a:p>
          <a:p>
            <a:r>
              <a:rPr lang="en-AU" sz="1200" kern="1200" dirty="0">
                <a:solidFill>
                  <a:schemeClr val="tx1"/>
                </a:solidFill>
                <a:effectLst/>
                <a:latin typeface="+mn-lt"/>
                <a:ea typeface="+mn-ea"/>
                <a:cs typeface="+mn-cs"/>
              </a:rPr>
              <a:t>What would you like to see to think this hour together was well spent today?</a:t>
            </a:r>
          </a:p>
          <a:p>
            <a:endParaRPr lang="en-US" dirty="0"/>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20</a:t>
            </a:fld>
            <a:endParaRPr lang="en-GB"/>
          </a:p>
        </p:txBody>
      </p:sp>
    </p:spTree>
    <p:extLst>
      <p:ext uri="{BB962C8B-B14F-4D97-AF65-F5344CB8AC3E}">
        <p14:creationId xmlns:p14="http://schemas.microsoft.com/office/powerpoint/2010/main" val="211560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Sometimes we need to drill down a little more in order to set goals with the client, especially if they are accustomed to being told what to do by professionals. On those occasions where clients have difficulty articulating any specific goal, much less a solution-focused goal, the miracle question may be useful. This is particularly relevant for clients who perceive their difficulty as severe such as in for example severe debilitating tinnitus.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miracle question offers a way to ask for a client’s goal that communicates respect for the immensity of the problem, yet simultaneously leads the client to generate smaller, more manageable goals.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Miracle question: </a:t>
            </a:r>
          </a:p>
          <a:p>
            <a:r>
              <a:rPr lang="en-AU" sz="1200" kern="1200" dirty="0">
                <a:solidFill>
                  <a:schemeClr val="tx1"/>
                </a:solidFill>
                <a:effectLst/>
                <a:latin typeface="+mn-lt"/>
                <a:ea typeface="+mn-ea"/>
                <a:cs typeface="+mn-cs"/>
              </a:rPr>
              <a:t>If, by some miracle, the problem that brings you here has been solved: how would you know and notice that the problem has been solved? What would be different? What would you be doing differently? Where would you be? Who would be there with you?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21</a:t>
            </a:fld>
            <a:endParaRPr lang="en-GB"/>
          </a:p>
        </p:txBody>
      </p:sp>
    </p:spTree>
    <p:extLst>
      <p:ext uri="{BB962C8B-B14F-4D97-AF65-F5344CB8AC3E}">
        <p14:creationId xmlns:p14="http://schemas.microsoft.com/office/powerpoint/2010/main" val="307317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3620537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precise language may vary but the basic wording is:</a:t>
            </a:r>
          </a:p>
          <a:p>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 am going to ask you a rather strange question. [pause]. After our appointment you are going to return to work (home, school) and you will do whatever it is you need to do the rest of the day. It will become time to go to bed. You are sleeping in peace.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In the middle of the night, a miracle happens and the problem that we have just discussed is solved!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So when you wake up tomorrow morning, what might the small changes be that will make you think to yourself: “Wow, something must have happened. The problem is gone.”  (after Berg &amp; Dolan, 2001)</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Lecture 4, Activity 2, identify some of the Ida Institute tools that could be used with solution-focused goal setting.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For example:</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Line: https://idainstitute.com/tools/motivation_tools/line/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Box: https://idainstitute.com/tools/motivation_tools/box/</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People I Talk To: https://idainstitute.com/tools/telecare/prepare_for_your_first_appointment/</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Goal Sharing for Partners: https://idainstitute.com/tools/communication_partners/goal_sharing_gps/</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22</a:t>
            </a:fld>
            <a:endParaRPr lang="en-GB"/>
          </a:p>
        </p:txBody>
      </p:sp>
    </p:spTree>
    <p:extLst>
      <p:ext uri="{BB962C8B-B14F-4D97-AF65-F5344CB8AC3E}">
        <p14:creationId xmlns:p14="http://schemas.microsoft.com/office/powerpoint/2010/main" val="741114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Go to https://vimeo.com/530717843/0319a385d5 to revisit the case video.  </a:t>
            </a:r>
          </a:p>
          <a:p>
            <a:endParaRPr lang="en-AU" dirty="0"/>
          </a:p>
          <a:p>
            <a:r>
              <a:rPr lang="en-AU" dirty="0"/>
              <a:t>Let’s look at the example of the miracle question and the surprising outcome it reveals on how the client would see her life as easier. Hint: it has nothing to do with her hearing loss! </a:t>
            </a:r>
          </a:p>
          <a:p>
            <a:endParaRPr lang="en-AU" dirty="0"/>
          </a:p>
          <a:p>
            <a:pPr marL="171450" indent="-171450">
              <a:buFont typeface="Arial" panose="020B0604020202020204" pitchFamily="34" charset="0"/>
              <a:buChar char="•"/>
            </a:pPr>
            <a:r>
              <a:rPr lang="en-AU" sz="1200" kern="1200" dirty="0">
                <a:solidFill>
                  <a:schemeClr val="tx1"/>
                </a:solidFill>
                <a:effectLst/>
                <a:latin typeface="+mn-lt"/>
                <a:ea typeface="+mn-ea"/>
                <a:cs typeface="+mn-cs"/>
              </a:rPr>
              <a:t>Discuss the video excerpt and identify where the use of the miracle question and the rating question enhanced understanding of the client’s world.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Discuss the nature of the client’s miracle and the implications for hearing rehabilitation.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Explore some of the Ida Institute clinical tools (such as The Line) and reflect on how the Ida tools may be used when applying a solution-focused approach.</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Further, students could reflect on a comfortable wording of the miracle question in their own words and identify circumstances where it could be most useful to them in their immediate clinical context.</a:t>
            </a:r>
          </a:p>
          <a:p>
            <a:endParaRPr lang="en-AU" dirty="0"/>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23</a:t>
            </a:fld>
            <a:endParaRPr lang="en-GB"/>
          </a:p>
        </p:txBody>
      </p:sp>
    </p:spTree>
    <p:extLst>
      <p:ext uri="{BB962C8B-B14F-4D97-AF65-F5344CB8AC3E}">
        <p14:creationId xmlns:p14="http://schemas.microsoft.com/office/powerpoint/2010/main" val="3605319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Arial" panose="020B0604020202020204" pitchFamily="34" charset="0"/>
              <a:buChar char="•"/>
            </a:pPr>
            <a:r>
              <a:rPr lang="en-US" sz="2000" dirty="0">
                <a:solidFill>
                  <a:srgbClr val="000000"/>
                </a:solidFill>
              </a:rPr>
              <a:t>The problem may improve. Compliment the client; solicit extensive details describing how the client was able to make these changes. This leads to the obvious nudge to do more of the same. </a:t>
            </a:r>
          </a:p>
          <a:p>
            <a:pPr marL="800100" lvl="1" indent="-342900">
              <a:buFont typeface="Arial" panose="020B0604020202020204" pitchFamily="34" charset="0"/>
              <a:buChar char="•"/>
            </a:pPr>
            <a:endParaRPr lang="en-US" sz="2000" dirty="0">
              <a:solidFill>
                <a:srgbClr val="000000"/>
              </a:solidFill>
            </a:endParaRPr>
          </a:p>
          <a:p>
            <a:pPr marL="800100" lvl="1" indent="-342900">
              <a:buFont typeface="Arial" panose="020B0604020202020204" pitchFamily="34" charset="0"/>
              <a:buChar char="•"/>
            </a:pPr>
            <a:r>
              <a:rPr lang="en-US" sz="2000" dirty="0">
                <a:solidFill>
                  <a:srgbClr val="000000"/>
                </a:solidFill>
              </a:rPr>
              <a:t>The problem may remain the same. The client may be complimented for maintaining their changes, or for not letting things worsen. Questions such as: how did you keep things from getting worse? This may lead to a description of changes that the client made, in which case the clinician may support and encourage more of that change.</a:t>
            </a:r>
          </a:p>
          <a:p>
            <a:pPr marL="800100" lvl="1" indent="-342900">
              <a:buFont typeface="Arial" panose="020B0604020202020204" pitchFamily="34" charset="0"/>
              <a:buChar char="•"/>
            </a:pPr>
            <a:endParaRPr lang="en-US" sz="2000" dirty="0">
              <a:solidFill>
                <a:srgbClr val="000000"/>
              </a:solidFill>
            </a:endParaRPr>
          </a:p>
          <a:p>
            <a:pPr marL="800100" lvl="1" indent="-342900">
              <a:buFont typeface="Arial" panose="020B0604020202020204" pitchFamily="34" charset="0"/>
              <a:buChar char="•"/>
            </a:pPr>
            <a:r>
              <a:rPr lang="en-US" sz="2000" dirty="0">
                <a:solidFill>
                  <a:srgbClr val="000000"/>
                </a:solidFill>
              </a:rPr>
              <a:t>If the problems worsened, it is time to ask a client if they would like to work with you to try something else.</a:t>
            </a:r>
          </a:p>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24</a:t>
            </a:fld>
            <a:endParaRPr lang="en-GB"/>
          </a:p>
        </p:txBody>
      </p:sp>
    </p:spTree>
    <p:extLst>
      <p:ext uri="{BB962C8B-B14F-4D97-AF65-F5344CB8AC3E}">
        <p14:creationId xmlns:p14="http://schemas.microsoft.com/office/powerpoint/2010/main" val="2052622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25</a:t>
            </a:fld>
            <a:endParaRPr lang="en-GB"/>
          </a:p>
        </p:txBody>
      </p:sp>
    </p:spTree>
    <p:extLst>
      <p:ext uri="{BB962C8B-B14F-4D97-AF65-F5344CB8AC3E}">
        <p14:creationId xmlns:p14="http://schemas.microsoft.com/office/powerpoint/2010/main" val="3236570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noProof="0" dirty="0">
                <a:solidFill>
                  <a:srgbClr val="000000"/>
                </a:solidFill>
                <a:effectLst/>
                <a:latin typeface="Calibri" panose="020F0502020204030204" pitchFamily="34" charset="0"/>
                <a:ea typeface="DengXian" panose="02010600030101010101" pitchFamily="2" charset="-122"/>
              </a:rPr>
              <a:t>Were you surprised at the severity of rating of the client re her frustration?</a:t>
            </a:r>
            <a:endParaRPr lang="en-US" sz="1200" noProof="0" dirty="0">
              <a:effectLst/>
              <a:latin typeface="Calibri" panose="020F0502020204030204" pitchFamily="34" charset="0"/>
              <a:ea typeface="DengXian" panose="02010600030101010101" pitchFamily="2" charset="-122"/>
            </a:endParaRPr>
          </a:p>
          <a:p>
            <a:r>
              <a:rPr lang="en-US" sz="1200" noProof="0" dirty="0">
                <a:solidFill>
                  <a:srgbClr val="000000"/>
                </a:solidFill>
                <a:effectLst/>
                <a:latin typeface="Calibri" panose="020F0502020204030204" pitchFamily="34" charset="0"/>
                <a:ea typeface="DengXian" panose="02010600030101010101" pitchFamily="2" charset="-122"/>
              </a:rPr>
              <a:t>Don’t anticipate a straight answer from the audience here. Often it is met with intellectual discussion, but watch for body language (e.g. wrapping arms around the body, and for hands heading to the throat and mouth). It is confronting to think about hearing assessment as trauma. </a:t>
            </a:r>
            <a:endParaRPr lang="en-US" sz="1200" noProof="0" dirty="0">
              <a:effectLst/>
              <a:latin typeface="Calibri" panose="020F0502020204030204" pitchFamily="34" charset="0"/>
              <a:ea typeface="DengXian" panose="02010600030101010101" pitchFamily="2" charset="-122"/>
            </a:endParaRPr>
          </a:p>
          <a:p>
            <a:r>
              <a:rPr lang="en-US" sz="1200" noProof="0" dirty="0">
                <a:effectLst/>
                <a:latin typeface="Calibri" panose="020F0502020204030204" pitchFamily="34" charset="0"/>
                <a:ea typeface="DengXian" panose="02010600030101010101" pitchFamily="2" charset="-122"/>
              </a:rPr>
              <a:t> </a:t>
            </a:r>
          </a:p>
          <a:p>
            <a:r>
              <a:rPr lang="en-US" sz="1200" b="1" noProof="0" dirty="0">
                <a:solidFill>
                  <a:srgbClr val="000000"/>
                </a:solidFill>
                <a:effectLst/>
                <a:latin typeface="Calibri" panose="020F0502020204030204" pitchFamily="34" charset="0"/>
                <a:ea typeface="DengXian" panose="02010600030101010101" pitchFamily="2" charset="-122"/>
              </a:rPr>
              <a:t>How would you approach a solution for a 7/10 problem? </a:t>
            </a:r>
            <a:endParaRPr lang="en-US" sz="1200" noProof="0" dirty="0">
              <a:effectLst/>
              <a:latin typeface="Calibri" panose="020F0502020204030204" pitchFamily="34" charset="0"/>
              <a:ea typeface="DengXian" panose="02010600030101010101" pitchFamily="2" charset="-122"/>
            </a:endParaRPr>
          </a:p>
          <a:p>
            <a:r>
              <a:rPr lang="en-US" sz="1200" noProof="0" dirty="0">
                <a:solidFill>
                  <a:srgbClr val="000000"/>
                </a:solidFill>
                <a:effectLst/>
                <a:latin typeface="Calibri" panose="020F0502020204030204" pitchFamily="34" charset="0"/>
                <a:ea typeface="DengXian" panose="02010600030101010101" pitchFamily="2" charset="-122"/>
              </a:rPr>
              <a:t>At this stage, having the principles of PCC would be a helpful prompt and to encourage students to ask very practical questions, and not to shy away from closed questions, especially since it is such a high rating.</a:t>
            </a:r>
            <a:endParaRPr lang="en-US" sz="1200" noProof="0" dirty="0">
              <a:effectLst/>
              <a:latin typeface="Calibri" panose="020F0502020204030204" pitchFamily="34" charset="0"/>
              <a:ea typeface="DengXian" panose="02010600030101010101" pitchFamily="2" charset="-122"/>
            </a:endParaRPr>
          </a:p>
          <a:p>
            <a:endParaRPr lang="en-US" sz="1200" noProof="0" dirty="0">
              <a:solidFill>
                <a:srgbClr val="000000"/>
              </a:solidFill>
              <a:effectLst/>
              <a:latin typeface="Calibri" panose="020F0502020204030204" pitchFamily="34" charset="0"/>
              <a:ea typeface="DengXian" panose="02010600030101010101" pitchFamily="2" charset="-122"/>
            </a:endParaRPr>
          </a:p>
          <a:p>
            <a:r>
              <a:rPr lang="en-US" sz="1200" noProof="0" dirty="0">
                <a:solidFill>
                  <a:srgbClr val="000000"/>
                </a:solidFill>
                <a:effectLst/>
                <a:latin typeface="Calibri" panose="020F0502020204030204" pitchFamily="34" charset="0"/>
                <a:ea typeface="DengXian" panose="02010600030101010101" pitchFamily="2" charset="-122"/>
              </a:rPr>
              <a:t>During the example, my actual questions were: What makes it 7/10 for you: is it the preparation for coming to the appointment (logistics/ childcare)? Or the thoughts going through your head? Could the room and environment contribute? Here, the client could offer guidance as to which direction the discussion should take – anything asked empathically, and within the working alliance is often okay. Remember, the best scenario is for you to not know where the conversation is going as it creates true collaboration. </a:t>
            </a:r>
            <a:endParaRPr lang="en-US" sz="1200" noProof="0" dirty="0">
              <a:effectLst/>
              <a:latin typeface="Calibri" panose="020F0502020204030204" pitchFamily="34" charset="0"/>
              <a:ea typeface="DengXian" panose="02010600030101010101" pitchFamily="2" charset="-122"/>
            </a:endParaRPr>
          </a:p>
          <a:p>
            <a:r>
              <a:rPr lang="en-US" sz="1200" noProof="0" dirty="0">
                <a:solidFill>
                  <a:srgbClr val="000000"/>
                </a:solidFill>
                <a:effectLst/>
                <a:latin typeface="Calibri" panose="020F0502020204030204" pitchFamily="34" charset="0"/>
                <a:ea typeface="DengXian" panose="02010600030101010101" pitchFamily="2" charset="-122"/>
              </a:rPr>
              <a:t> </a:t>
            </a:r>
            <a:endParaRPr lang="en-US" sz="1200" noProof="0" dirty="0">
              <a:effectLst/>
              <a:latin typeface="Calibri" panose="020F0502020204030204" pitchFamily="34" charset="0"/>
              <a:ea typeface="DengXian" panose="02010600030101010101" pitchFamily="2" charset="-122"/>
            </a:endParaRPr>
          </a:p>
          <a:p>
            <a:r>
              <a:rPr lang="en-US" sz="1200" noProof="0" dirty="0">
                <a:solidFill>
                  <a:srgbClr val="000000"/>
                </a:solidFill>
                <a:effectLst/>
                <a:latin typeface="Calibri" panose="020F0502020204030204" pitchFamily="34" charset="0"/>
                <a:ea typeface="DengXian" panose="02010600030101010101" pitchFamily="2" charset="-122"/>
              </a:rPr>
              <a:t>Then I would develop the problem story around the most pressing aspect and ask how could we work together to take this from a 7/10 to a 5/10 – what would that look like? Using a favor of the miracle questions, I would ask: What would you see differently in your (e.g., preparation), or (e.g., thoughts around the test), or (e.g., the environment). </a:t>
            </a:r>
            <a:endParaRPr lang="en-US" sz="1200" noProof="0" dirty="0">
              <a:effectLst/>
              <a:latin typeface="Calibri" panose="020F0502020204030204" pitchFamily="34" charset="0"/>
              <a:ea typeface="DengXian" panose="02010600030101010101" pitchFamily="2" charset="-122"/>
            </a:endParaRPr>
          </a:p>
          <a:p>
            <a:r>
              <a:rPr lang="en-US" sz="1200" b="1" noProof="0" dirty="0">
                <a:solidFill>
                  <a:srgbClr val="000000"/>
                </a:solidFill>
                <a:effectLst/>
                <a:latin typeface="Calibri" panose="020F0502020204030204" pitchFamily="34" charset="0"/>
                <a:ea typeface="DengXian" panose="02010600030101010101" pitchFamily="2" charset="-122"/>
              </a:rPr>
              <a:t> </a:t>
            </a:r>
            <a:endParaRPr lang="en-US" sz="1200" noProof="0" dirty="0">
              <a:effectLst/>
              <a:latin typeface="Calibri" panose="020F0502020204030204" pitchFamily="34" charset="0"/>
              <a:ea typeface="DengXian" panose="02010600030101010101" pitchFamily="2" charset="-122"/>
            </a:endParaRPr>
          </a:p>
          <a:p>
            <a:r>
              <a:rPr lang="en-US" sz="1200" b="1" noProof="0" dirty="0">
                <a:solidFill>
                  <a:srgbClr val="000000"/>
                </a:solidFill>
                <a:effectLst/>
                <a:latin typeface="Calibri" panose="020F0502020204030204" pitchFamily="34" charset="0"/>
                <a:ea typeface="DengXian" panose="02010600030101010101" pitchFamily="2" charset="-122"/>
              </a:rPr>
              <a:t>Thinking about the 8 principles, how would you support a client in developing a solution for her 7/10 problem?</a:t>
            </a:r>
            <a:endParaRPr lang="en-US" sz="1200" noProof="0" dirty="0">
              <a:effectLst/>
              <a:latin typeface="Calibri" panose="020F0502020204030204" pitchFamily="34" charset="0"/>
              <a:ea typeface="DengXian" panose="02010600030101010101" pitchFamily="2" charset="-122"/>
            </a:endParaRPr>
          </a:p>
          <a:p>
            <a:r>
              <a:rPr lang="en-US" sz="1200" noProof="0" dirty="0">
                <a:solidFill>
                  <a:srgbClr val="000000"/>
                </a:solidFill>
                <a:effectLst/>
                <a:latin typeface="Calibri" panose="020F0502020204030204" pitchFamily="34" charset="0"/>
                <a:ea typeface="DengXian" panose="02010600030101010101" pitchFamily="2" charset="-122"/>
              </a:rPr>
              <a:t>This would allow you to then reflect back on the collaborated solution by saying: what I am hearing is that this is a big deal, a 7/10 problem, and it affects mostly your preparation for the test and your comfort during the test. We discussed that having an early morning appointment with a familiar clinician would address some of the concern, by being informed during the test of how things are progressing, and also opening the booth door and having face to face contact would assist greatly in lessening the trauma from 7/10 to 5/10. Is there anything else we could look at to ensure a better experience for you?</a:t>
            </a:r>
            <a:endParaRPr lang="en-US" sz="1200" noProof="0" dirty="0">
              <a:effectLst/>
              <a:latin typeface="Calibri" panose="020F0502020204030204" pitchFamily="34" charset="0"/>
              <a:ea typeface="DengXian" panose="02010600030101010101" pitchFamily="2" charset="-122"/>
            </a:endParaRPr>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26</a:t>
            </a:fld>
            <a:endParaRPr lang="en-GB"/>
          </a:p>
        </p:txBody>
      </p:sp>
    </p:spTree>
    <p:extLst>
      <p:ext uri="{BB962C8B-B14F-4D97-AF65-F5344CB8AC3E}">
        <p14:creationId xmlns:p14="http://schemas.microsoft.com/office/powerpoint/2010/main" val="261532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Homework:</a:t>
            </a:r>
          </a:p>
          <a:p>
            <a:pPr lvl="0"/>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Review lecture notes and references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Seek examples of narrative-focused and solution-focused messaging in your environment: e.g. someone is fighting cancer (externalized), healthy aging versus getting old (solution-focused).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Select one of the techniques (see concepts to master) and apply in the clinical setting.</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Reflect on how this technique impacted on your knowledge of the client, your clinical skill development and your confidence as a clinician. Use the Ida Institute Reflective Journal to document your experience: </a:t>
            </a:r>
            <a:r>
              <a:rPr lang="en-AU" dirty="0"/>
              <a:t>https://idainstitute.com/fileadmin/user_upload/documents/Tool_PDFs/Reflective_Journal.pdf</a:t>
            </a:r>
          </a:p>
          <a:p>
            <a:endParaRPr lang="en-AU" dirty="0"/>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28</a:t>
            </a:fld>
            <a:endParaRPr lang="en-GB"/>
          </a:p>
        </p:txBody>
      </p:sp>
    </p:spTree>
    <p:extLst>
      <p:ext uri="{BB962C8B-B14F-4D97-AF65-F5344CB8AC3E}">
        <p14:creationId xmlns:p14="http://schemas.microsoft.com/office/powerpoint/2010/main" val="9023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SFBT offers a unique contribution to clinical practice because it is deliberately focused on change, and on the future.  </a:t>
            </a:r>
          </a:p>
        </p:txBody>
      </p:sp>
      <p:sp>
        <p:nvSpPr>
          <p:cNvPr id="4" name="Slide Number Placeholder 3"/>
          <p:cNvSpPr>
            <a:spLocks noGrp="1"/>
          </p:cNvSpPr>
          <p:nvPr>
            <p:ph type="sldNum" sz="quarter" idx="5"/>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209964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the end of this lecture, you will have a clearer understanding of these concepts observed through a solution-focused lens. You will also be able to observe this work in action through some video excerpts and group activities. </a:t>
            </a:r>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8950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 useful resource if this material is interesting is a short summary by the developers of SFBT themselves. </a:t>
            </a:r>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321916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Go to https://vimeo.com/530765556/203452f5b0 to view video of slides 6-12.  (7.20 min)</a:t>
            </a:r>
          </a:p>
          <a:p>
            <a:endParaRPr lang="en-US" b="1" dirty="0"/>
          </a:p>
          <a:p>
            <a:r>
              <a:rPr lang="en-US" b="1" dirty="0"/>
              <a:t>Solution-focused therapies</a:t>
            </a:r>
            <a:r>
              <a:rPr lang="en-US" dirty="0"/>
              <a:t> are founded on the rationale that there are exceptions to every problem and through examining these exceptions and having a clear vision of a preferred future, client and counsellor together, can generate ideas for </a:t>
            </a:r>
            <a:r>
              <a:rPr lang="en-US" b="1" dirty="0"/>
              <a:t>solutions</a:t>
            </a:r>
            <a:r>
              <a:rPr lang="en-US" dirty="0"/>
              <a:t>. </a:t>
            </a:r>
          </a:p>
          <a:p>
            <a:r>
              <a:rPr lang="en-US" b="1" dirty="0"/>
              <a:t>Solution</a:t>
            </a:r>
            <a:r>
              <a:rPr lang="en-US" dirty="0"/>
              <a:t>-</a:t>
            </a:r>
            <a:r>
              <a:rPr lang="en-US" b="1" dirty="0"/>
              <a:t>focused brief</a:t>
            </a:r>
            <a:r>
              <a:rPr lang="en-US" dirty="0"/>
              <a:t> therapy actively works toward solutions. It helps patients identify what they do well.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Problem-seeking approaches are a self-fulfilling prophecy. Audiology often uses a framework situated around cause and effect: the audiologist discovers as much of the hearing difficulty as possible, formulates a diagnostic impression, and suggests remedial steps to overcome the difficulty. In fact, in the western world, the cause-effect or problem-focused model is the predominant model by which we understand the world and our profession.</a:t>
            </a:r>
          </a:p>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2912280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mn-lt"/>
                <a:ea typeface="+mn-ea"/>
                <a:cs typeface="+mn-cs"/>
              </a:rPr>
              <a:t>It is very useful in dealing with straightforward problems – if it can be reduced to unambiguous causes: diagnosis + treatment = reduction in difficulty.</a:t>
            </a:r>
          </a:p>
          <a:p>
            <a:r>
              <a:rPr lang="en-US" sz="1200" kern="1200" noProof="0" dirty="0">
                <a:solidFill>
                  <a:schemeClr val="tx1"/>
                </a:solidFill>
                <a:effectLst/>
                <a:latin typeface="+mn-lt"/>
                <a:ea typeface="+mn-ea"/>
                <a:cs typeface="+mn-cs"/>
              </a:rPr>
              <a:t>Its strength is its downfall: it is heavily problem-focused: a circle of more problems may develop – atmosphere laden with problems and the solution recedes further from and the hope of improvement dwindles – problem-seeking approaches.</a:t>
            </a:r>
          </a:p>
          <a:p>
            <a:r>
              <a:rPr lang="en-US" sz="1200" kern="1200" noProof="0" dirty="0">
                <a:solidFill>
                  <a:schemeClr val="tx1"/>
                </a:solidFill>
                <a:effectLst/>
                <a:latin typeface="+mn-lt"/>
                <a:ea typeface="+mn-ea"/>
                <a:cs typeface="+mn-cs"/>
              </a:rPr>
              <a:t>Fact: exploring or analyzing the factors that cause or perpetuate a problem does not automatically result in an improvement or alleviation of the problem.</a:t>
            </a:r>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1094988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SFBT concentrates on the strengths that clients bring to the clinic and emphasizes the positives by exploring the solutions more than the problems.</a:t>
            </a:r>
          </a:p>
          <a:p>
            <a:pPr marL="171450" indent="-171450">
              <a:buFont typeface="Arial" panose="020B0604020202020204" pitchFamily="34" charset="0"/>
              <a:buChar char="•"/>
            </a:pPr>
            <a:r>
              <a:rPr lang="en-AU" dirty="0"/>
              <a:t>The explicit focus on solutions attempts to create an atmosphere where clients’ strengths are moved into the forefront. </a:t>
            </a:r>
          </a:p>
          <a:p>
            <a:pPr marL="171450" indent="-171450">
              <a:buFont typeface="Arial" panose="020B0604020202020204" pitchFamily="34" charset="0"/>
              <a:buChar char="•"/>
            </a:pPr>
            <a:r>
              <a:rPr lang="en-AU" dirty="0"/>
              <a:t>The main premise is that clients have the resources to create their own effective solutions.</a:t>
            </a:r>
          </a:p>
          <a:p>
            <a:pPr marL="171450" indent="-171450">
              <a:buFont typeface="Arial" panose="020B0604020202020204" pitchFamily="34" charset="0"/>
              <a:buChar char="•"/>
            </a:pPr>
            <a:r>
              <a:rPr lang="en-AU" dirty="0"/>
              <a:t>Clients already have the skills to overcome problems. </a:t>
            </a:r>
          </a:p>
          <a:p>
            <a:pPr marL="171450" indent="-171450">
              <a:buFont typeface="Arial" panose="020B0604020202020204" pitchFamily="34" charset="0"/>
              <a:buChar char="•"/>
            </a:pPr>
            <a:r>
              <a:rPr lang="en-AU" dirty="0"/>
              <a:t>Negative feelings may cause them to overlook their abilities and strengths.</a:t>
            </a:r>
          </a:p>
          <a:p>
            <a:endParaRPr lang="en-US" dirty="0"/>
          </a:p>
          <a:p>
            <a:r>
              <a:rPr lang="en-US" dirty="0"/>
              <a:t>From the first session, the focus is on change by discussing solutions that are constructed between the clinician and the client. Without attempting to ferret out why or how a particular problem arose the clinician aids the client in discovering his or her own creative solutions for becoming “unstuck”. </a:t>
            </a:r>
          </a:p>
        </p:txBody>
      </p:sp>
      <p:sp>
        <p:nvSpPr>
          <p:cNvPr id="4" name="Slide Number Placeholder 3"/>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194917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Ironically, many of our good ideas are not new to our clients.  Clients have heard them all before. </a:t>
            </a:r>
          </a:p>
          <a:p>
            <a:pPr marL="171450" indent="-171450">
              <a:buFont typeface="Arial" panose="020B0604020202020204" pitchFamily="34" charset="0"/>
              <a:buChar char="•"/>
            </a:pPr>
            <a:r>
              <a:rPr lang="en-AU" dirty="0"/>
              <a:t>If we persist in sharing useful, but known ideas as the expert, the clinical encounter can often devolve into a situation where a client rebuts or refutes our well-informed recommendations with evidence that this has not, or will not work for them.</a:t>
            </a:r>
          </a:p>
          <a:p>
            <a:pPr marL="171450" indent="-171450">
              <a:buFont typeface="Arial" panose="020B0604020202020204" pitchFamily="34" charset="0"/>
              <a:buChar char="•"/>
            </a:pPr>
            <a:r>
              <a:rPr lang="en-AU" dirty="0"/>
              <a:t>The clinician and client work together to continue change that is already occurring.</a:t>
            </a:r>
          </a:p>
          <a:p>
            <a:pPr marL="171450" indent="-171450">
              <a:buFont typeface="Arial" panose="020B0604020202020204" pitchFamily="34" charset="0"/>
              <a:buChar char="•"/>
            </a:pPr>
            <a:r>
              <a:rPr lang="en-AU" dirty="0"/>
              <a:t>The approach encourages clients to rely on their own solutions.</a:t>
            </a:r>
          </a:p>
          <a:p>
            <a:endParaRPr lang="en-AU" dirty="0"/>
          </a:p>
          <a:p>
            <a:r>
              <a:rPr lang="en-AU" dirty="0"/>
              <a:t>De Shazer refers to this approach as providing clients with “skeleton keys”, i.e. interventions that work for a variety of situations and dilemmas that clients may encounter. </a:t>
            </a:r>
          </a:p>
        </p:txBody>
      </p:sp>
      <p:sp>
        <p:nvSpPr>
          <p:cNvPr id="4" name="Slide Number Placeholder 3"/>
          <p:cNvSpPr>
            <a:spLocks noGrp="1"/>
          </p:cNvSpPr>
          <p:nvPr>
            <p:ph type="sldNum" sz="quarter" idx="5"/>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1401911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7DD1A64A-FC27-491D-9270-6EFCD3086CF2}"/>
              </a:ext>
            </a:extLst>
          </p:cNvPr>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39749" y="2802555"/>
            <a:ext cx="7343777" cy="1072090"/>
          </a:xfrm>
        </p:spPr>
        <p:txBody>
          <a:bodyPr anchor="t" anchorCtr="0"/>
          <a:lstStyle>
            <a:lvl1pPr algn="l">
              <a:lnSpc>
                <a:spcPct val="100000"/>
              </a:lnSpc>
              <a:defRPr sz="3500">
                <a:solidFill>
                  <a:schemeClr val="bg1"/>
                </a:solidFill>
              </a:defRPr>
            </a:lvl1pPr>
          </a:lstStyle>
          <a:p>
            <a:r>
              <a:rPr lang="en-GB" dirty="0"/>
              <a:t>Click to add title</a:t>
            </a:r>
          </a:p>
        </p:txBody>
      </p:sp>
      <p:sp>
        <p:nvSpPr>
          <p:cNvPr id="3" name="Subtitle 2"/>
          <p:cNvSpPr>
            <a:spLocks noGrp="1"/>
          </p:cNvSpPr>
          <p:nvPr>
            <p:ph type="subTitle" idx="1" hasCustomPrompt="1"/>
          </p:nvPr>
        </p:nvSpPr>
        <p:spPr>
          <a:xfrm>
            <a:off x="539750" y="3965045"/>
            <a:ext cx="7343776" cy="664105"/>
          </a:xfrm>
        </p:spPr>
        <p:txBody>
          <a:bodyPr/>
          <a:lstStyle>
            <a:lvl1pPr marL="0" indent="0" algn="l">
              <a:spcBef>
                <a:spcPts val="0"/>
              </a:spcBef>
              <a:buFont typeface="Arial" panose="020B0604020202020204" pitchFamily="34" charset="0"/>
              <a:buChar char="​"/>
              <a:defRPr sz="1600">
                <a:solidFill>
                  <a:srgbClr val="FDEFF1"/>
                </a:solidFill>
              </a:defRPr>
            </a:lvl1pPr>
            <a:lvl2pPr marL="0" indent="0" algn="l">
              <a:buFont typeface="Arial" panose="020B0604020202020204" pitchFamily="34" charset="0"/>
              <a:buChar char="​"/>
              <a:defRPr sz="1600">
                <a:solidFill>
                  <a:schemeClr val="bg1"/>
                </a:solidFill>
              </a:defRPr>
            </a:lvl2pPr>
            <a:lvl3pPr marL="0" indent="0" algn="l">
              <a:buFont typeface="Arial" panose="020B0604020202020204" pitchFamily="34" charset="0"/>
              <a:buChar char="​"/>
              <a:defRPr sz="1600">
                <a:solidFill>
                  <a:schemeClr val="bg1"/>
                </a:solidFill>
              </a:defRPr>
            </a:lvl3pPr>
            <a:lvl4pPr marL="0" indent="0" algn="l">
              <a:buFont typeface="Arial" panose="020B0604020202020204" pitchFamily="34" charset="0"/>
              <a:buChar char="​"/>
              <a:defRPr sz="1600">
                <a:solidFill>
                  <a:schemeClr val="bg1"/>
                </a:solidFill>
              </a:defRPr>
            </a:lvl4pPr>
            <a:lvl5pPr marL="0" indent="0" algn="l">
              <a:buFont typeface="Arial" panose="020B0604020202020204" pitchFamily="34" charset="0"/>
              <a:buChar char="​"/>
              <a:defRPr sz="1600">
                <a:solidFill>
                  <a:schemeClr val="bg1"/>
                </a:solidFill>
              </a:defRPr>
            </a:lvl5pPr>
            <a:lvl6pPr marL="0" indent="0" algn="l">
              <a:buFont typeface="Arial" panose="020B0604020202020204" pitchFamily="34" charset="0"/>
              <a:buChar char="​"/>
              <a:defRPr sz="1600">
                <a:solidFill>
                  <a:schemeClr val="bg1"/>
                </a:solidFill>
              </a:defRPr>
            </a:lvl6pPr>
            <a:lvl7pPr marL="0" indent="0" algn="l">
              <a:buFont typeface="Arial" panose="020B0604020202020204" pitchFamily="34" charset="0"/>
              <a:buChar char="​"/>
              <a:defRPr sz="1600">
                <a:solidFill>
                  <a:schemeClr val="bg1"/>
                </a:solidFill>
              </a:defRPr>
            </a:lvl7pPr>
            <a:lvl8pPr marL="0" indent="0" algn="l">
              <a:buFont typeface="Arial" panose="020B0604020202020204" pitchFamily="34" charset="0"/>
              <a:buChar char="​"/>
              <a:defRPr sz="1600">
                <a:solidFill>
                  <a:schemeClr val="bg1"/>
                </a:solidFill>
              </a:defRPr>
            </a:lvl8pPr>
            <a:lvl9pPr marL="0" indent="0" algn="l">
              <a:buFont typeface="Arial" panose="020B0604020202020204" pitchFamily="34" charset="0"/>
              <a:buChar char="​"/>
              <a:defRPr sz="1600">
                <a:solidFill>
                  <a:schemeClr val="bg1"/>
                </a:solidFill>
              </a:defRPr>
            </a:lvl9pPr>
          </a:lstStyle>
          <a:p>
            <a:r>
              <a:rPr lang="en-GB" dirty="0"/>
              <a:t>Click to add name, title, company</a:t>
            </a:r>
          </a:p>
        </p:txBody>
      </p:sp>
      <p:pic>
        <p:nvPicPr>
          <p:cNvPr id="12" name="Logo">
            <a:extLst>
              <a:ext uri="{FF2B5EF4-FFF2-40B4-BE49-F238E27FC236}">
                <a16:creationId xmlns:a16="http://schemas.microsoft.com/office/drawing/2014/main" id="{1219E046-1DD0-4BD5-9E5E-690EE0F6BF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9749" y="6348347"/>
            <a:ext cx="1501125" cy="183254"/>
          </a:xfrm>
          <a:prstGeom prst="rect">
            <a:avLst/>
          </a:prstGeom>
        </p:spPr>
      </p:pic>
      <p:pic>
        <p:nvPicPr>
          <p:cNvPr id="17" name="Graphic 16">
            <a:extLst>
              <a:ext uri="{FF2B5EF4-FFF2-40B4-BE49-F238E27FC236}">
                <a16:creationId xmlns:a16="http://schemas.microsoft.com/office/drawing/2014/main" id="{DBFA9BE2-E792-48ED-B3AC-DB3D8622A45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21563" y="3291840"/>
            <a:ext cx="2970388" cy="857249"/>
          </a:xfrm>
          <a:prstGeom prst="rect">
            <a:avLst/>
          </a:prstGeom>
        </p:spPr>
      </p:pic>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548079" y="2476156"/>
            <a:ext cx="2633271" cy="254231"/>
          </a:xfrm>
        </p:spPr>
        <p:txBody>
          <a:bodyPr/>
          <a:lstStyle>
            <a:lvl1pPr>
              <a:defRPr sz="1600">
                <a:solidFill>
                  <a:srgbClr val="FDEFF1"/>
                </a:solidFill>
                <a:latin typeface="+mn-lt"/>
              </a:defRPr>
            </a:lvl1pPr>
          </a:lstStyle>
          <a:p>
            <a:fld id="{C712A4FC-6687-4637-812F-645219C7D6EE}" type="datetime4">
              <a:rPr lang="en-GB" smtClean="0"/>
              <a:pPr/>
              <a:t>07 April 2021</a:t>
            </a:fld>
            <a:endParaRPr lang="en-GB" dirty="0"/>
          </a:p>
        </p:txBody>
      </p:sp>
      <p:sp>
        <p:nvSpPr>
          <p:cNvPr id="14" name="Footer Placeholder 4" hidden="1">
            <a:extLst>
              <a:ext uri="{FF2B5EF4-FFF2-40B4-BE49-F238E27FC236}">
                <a16:creationId xmlns:a16="http://schemas.microsoft.com/office/drawing/2014/main" id="{737C0ECB-8312-45A4-A8CE-33E519C991FD}"/>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5" name="Slide Number Placeholder 5" hidden="1">
            <a:extLst>
              <a:ext uri="{FF2B5EF4-FFF2-40B4-BE49-F238E27FC236}">
                <a16:creationId xmlns:a16="http://schemas.microsoft.com/office/drawing/2014/main" id="{A393F04B-057C-4A2A-8FD7-DF22A194A043}"/>
              </a:ext>
            </a:extLst>
          </p:cNvPr>
          <p:cNvSpPr>
            <a:spLocks noGrp="1"/>
          </p:cNvSpPr>
          <p:nvPr>
            <p:ph type="sldNum" sz="quarter" idx="4"/>
          </p:nvPr>
        </p:nvSpPr>
        <p:spPr>
          <a:xfrm>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70691292"/>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750"/>
            <a:ext cx="5011200" cy="808283"/>
          </a:xfrm>
        </p:spPr>
        <p:txBody>
          <a:bodyPr/>
          <a:lstStyle/>
          <a:p>
            <a:r>
              <a:rPr lang="en-GB" noProof="0" dirty="0"/>
              <a:t>Click to add title</a:t>
            </a:r>
          </a:p>
        </p:txBody>
      </p:sp>
      <p:sp>
        <p:nvSpPr>
          <p:cNvPr id="8" name="Content Placeholder 7">
            <a:extLst>
              <a:ext uri="{FF2B5EF4-FFF2-40B4-BE49-F238E27FC236}">
                <a16:creationId xmlns:a16="http://schemas.microsoft.com/office/drawing/2014/main" id="{A8609C5D-16B8-4D77-9AAC-55BF6023120F}"/>
              </a:ext>
            </a:extLst>
          </p:cNvPr>
          <p:cNvSpPr>
            <a:spLocks noGrp="1"/>
          </p:cNvSpPr>
          <p:nvPr>
            <p:ph sz="quarter" idx="18"/>
          </p:nvPr>
        </p:nvSpPr>
        <p:spPr>
          <a:xfrm>
            <a:off x="539750" y="1347788"/>
            <a:ext cx="5011200"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186215" y="0"/>
            <a:ext cx="6005785" cy="6857998"/>
          </a:xfrm>
          <a:solidFill>
            <a:schemeClr val="bg1">
              <a:lumMod val="95000"/>
            </a:schemeClr>
          </a:solidFill>
        </p:spPr>
        <p:txBody>
          <a:bodyPr tIns="648000" anchor="ctr" anchorCtr="0"/>
          <a:lstStyle>
            <a:lvl1pPr marL="0" indent="0" algn="ctr">
              <a:buNone/>
              <a:defRPr sz="1600"/>
            </a:lvl1pPr>
          </a:lstStyle>
          <a:p>
            <a:r>
              <a:rPr lang="en-GB" noProof="0" dirty="0"/>
              <a:t>Click to add picture</a:t>
            </a:r>
          </a:p>
        </p:txBody>
      </p: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2094924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F2D849-9805-4804-BD6E-FB011C37DA60}"/>
              </a:ext>
            </a:extLst>
          </p:cNvPr>
          <p:cNvSpPr/>
          <p:nvPr userDrawn="1"/>
        </p:nvSpPr>
        <p:spPr>
          <a:xfrm>
            <a:off x="-1" y="-1"/>
            <a:ext cx="6186216" cy="6857999"/>
          </a:xfrm>
          <a:prstGeom prst="rect">
            <a:avLst/>
          </a:prstGeom>
          <a:solidFill>
            <a:srgbClr val="E1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539749" y="539750"/>
            <a:ext cx="5011200" cy="808283"/>
          </a:xfrm>
        </p:spPr>
        <p:txBody>
          <a:bodyPr/>
          <a:lstStyle/>
          <a:p>
            <a:r>
              <a:rPr lang="en-GB" noProof="0" dirty="0"/>
              <a:t>Click to add title</a:t>
            </a:r>
          </a:p>
        </p:txBody>
      </p:sp>
      <p:sp>
        <p:nvSpPr>
          <p:cNvPr id="3" name="Content Placeholder 2"/>
          <p:cNvSpPr>
            <a:spLocks noGrp="1"/>
          </p:cNvSpPr>
          <p:nvPr>
            <p:ph idx="1" hasCustomPrompt="1"/>
          </p:nvPr>
        </p:nvSpPr>
        <p:spPr>
          <a:xfrm>
            <a:off x="539748" y="1348033"/>
            <a:ext cx="5011200" cy="4675695"/>
          </a:xfrm>
        </p:spPr>
        <p:txBody>
          <a:bodyPr/>
          <a:lstStyle>
            <a:lvl1pPr>
              <a:defRPr>
                <a:solidFill>
                  <a:schemeClr val="accent2"/>
                </a:solidFill>
              </a:defRPr>
            </a:lvl1pPr>
            <a:lvl2pPr>
              <a:defRPr>
                <a:solidFill>
                  <a:schemeClr val="accent2"/>
                </a:solidFill>
              </a:defRPr>
            </a:lvl2pPr>
            <a:lvl3pPr>
              <a:buClr>
                <a:schemeClr val="accent2"/>
              </a:buClr>
              <a:defRPr>
                <a:solidFill>
                  <a:schemeClr val="accent2"/>
                </a:solidFill>
              </a:defRPr>
            </a:lvl3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186215" y="0"/>
            <a:ext cx="6005785" cy="6857998"/>
          </a:xfrm>
          <a:solidFill>
            <a:schemeClr val="bg1">
              <a:lumMod val="95000"/>
            </a:schemeClr>
          </a:solidFill>
        </p:spPr>
        <p:txBody>
          <a:bodyPr tIns="648000" anchor="ctr" anchorCtr="0"/>
          <a:lstStyle>
            <a:lvl1pPr marL="0" indent="0" algn="ctr">
              <a:buNone/>
              <a:defRPr sz="1600"/>
            </a:lvl1pPr>
          </a:lstStyle>
          <a:p>
            <a:r>
              <a:rPr lang="en-GB" noProof="0" dirty="0"/>
              <a:t>Click to add picture</a:t>
            </a:r>
          </a:p>
        </p:txBody>
      </p:sp>
      <p:pic>
        <p:nvPicPr>
          <p:cNvPr id="16" name="Logo">
            <a:extLst>
              <a:ext uri="{FF2B5EF4-FFF2-40B4-BE49-F238E27FC236}">
                <a16:creationId xmlns:a16="http://schemas.microsoft.com/office/drawing/2014/main" id="{4152C62B-3DC4-43F1-A49B-CC952F4AE8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9750" y="6348347"/>
            <a:ext cx="1501123" cy="183254"/>
          </a:xfrm>
          <a:prstGeom prst="rect">
            <a:avLst/>
          </a:prstGeom>
        </p:spPr>
      </p:pic>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3397906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E2C943-1F13-41FE-B384-CDDC5B81D86C}"/>
              </a:ext>
            </a:extLst>
          </p:cNvPr>
          <p:cNvSpPr>
            <a:spLocks noGrp="1"/>
          </p:cNvSpPr>
          <p:nvPr>
            <p:ph type="title"/>
          </p:nvPr>
        </p:nvSpPr>
        <p:spPr/>
        <p:txBody>
          <a:bodyPr/>
          <a:lstStyle/>
          <a:p>
            <a:r>
              <a:rPr lang="en-US"/>
              <a:t>Click to edit Master title style</a:t>
            </a:r>
            <a:endParaRPr lang="en-GB"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538163" y="1347788"/>
            <a:ext cx="5464175" cy="1980628"/>
          </a:xfrm>
          <a:solidFill>
            <a:schemeClr val="bg1">
              <a:lumMod val="95000"/>
            </a:schemeClr>
          </a:solidFill>
        </p:spPr>
        <p:txBody>
          <a:bodyPr tIns="648000" anchor="ctr" anchorCtr="0"/>
          <a:lstStyle>
            <a:lvl1pPr marL="0" indent="0" algn="ctr">
              <a:buNone/>
              <a:defRPr sz="1600"/>
            </a:lvl1pPr>
          </a:lstStyle>
          <a:p>
            <a:r>
              <a:rPr lang="en-GB" noProof="0" dirty="0"/>
              <a:t>Click to add picture</a:t>
            </a:r>
          </a:p>
        </p:txBody>
      </p: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
        <p:nvSpPr>
          <p:cNvPr id="9" name="Text Placeholder 8">
            <a:extLst>
              <a:ext uri="{FF2B5EF4-FFF2-40B4-BE49-F238E27FC236}">
                <a16:creationId xmlns:a16="http://schemas.microsoft.com/office/drawing/2014/main" id="{23A92EA1-0462-48C7-8A93-F1C9FE68C701}"/>
              </a:ext>
            </a:extLst>
          </p:cNvPr>
          <p:cNvSpPr>
            <a:spLocks noGrp="1"/>
          </p:cNvSpPr>
          <p:nvPr>
            <p:ph type="body" sz="quarter" idx="18"/>
          </p:nvPr>
        </p:nvSpPr>
        <p:spPr>
          <a:xfrm>
            <a:off x="539750" y="3584779"/>
            <a:ext cx="5462588" cy="2438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3">
            <a:extLst>
              <a:ext uri="{FF2B5EF4-FFF2-40B4-BE49-F238E27FC236}">
                <a16:creationId xmlns:a16="http://schemas.microsoft.com/office/drawing/2014/main" id="{6685C5A7-BA9F-4BA8-86AB-20EBF42621BD}"/>
              </a:ext>
            </a:extLst>
          </p:cNvPr>
          <p:cNvSpPr>
            <a:spLocks noGrp="1"/>
          </p:cNvSpPr>
          <p:nvPr>
            <p:ph type="pic" sz="quarter" idx="19" hasCustomPrompt="1"/>
          </p:nvPr>
        </p:nvSpPr>
        <p:spPr>
          <a:xfrm>
            <a:off x="6183313" y="1347788"/>
            <a:ext cx="5464175" cy="1980628"/>
          </a:xfrm>
          <a:solidFill>
            <a:schemeClr val="bg1">
              <a:lumMod val="95000"/>
            </a:schemeClr>
          </a:solidFill>
        </p:spPr>
        <p:txBody>
          <a:bodyPr tIns="648000" anchor="ctr" anchorCtr="0"/>
          <a:lstStyle>
            <a:lvl1pPr marL="0" indent="0" algn="ctr">
              <a:buNone/>
              <a:defRPr sz="1600"/>
            </a:lvl1pPr>
          </a:lstStyle>
          <a:p>
            <a:r>
              <a:rPr lang="en-GB" noProof="0" dirty="0"/>
              <a:t>Click to add picture</a:t>
            </a:r>
          </a:p>
        </p:txBody>
      </p:sp>
      <p:sp>
        <p:nvSpPr>
          <p:cNvPr id="16" name="Text Placeholder 8">
            <a:extLst>
              <a:ext uri="{FF2B5EF4-FFF2-40B4-BE49-F238E27FC236}">
                <a16:creationId xmlns:a16="http://schemas.microsoft.com/office/drawing/2014/main" id="{3EF5A9AD-10F2-4A65-BE52-C2ED427D2456}"/>
              </a:ext>
            </a:extLst>
          </p:cNvPr>
          <p:cNvSpPr>
            <a:spLocks noGrp="1"/>
          </p:cNvSpPr>
          <p:nvPr>
            <p:ph type="body" sz="quarter" idx="20"/>
          </p:nvPr>
        </p:nvSpPr>
        <p:spPr>
          <a:xfrm>
            <a:off x="6184900" y="3584779"/>
            <a:ext cx="5462588" cy="2438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2337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49" y="539750"/>
            <a:ext cx="7343775" cy="808283"/>
          </a:xfrm>
        </p:spPr>
        <p:txBody>
          <a:bodyPr/>
          <a:lstStyle/>
          <a:p>
            <a:r>
              <a:rPr lang="en-GB" noProof="0" dirty="0"/>
              <a:t>Click to add title</a:t>
            </a:r>
          </a:p>
        </p:txBody>
      </p:sp>
      <p:sp>
        <p:nvSpPr>
          <p:cNvPr id="8" name="Content Placeholder 7">
            <a:extLst>
              <a:ext uri="{FF2B5EF4-FFF2-40B4-BE49-F238E27FC236}">
                <a16:creationId xmlns:a16="http://schemas.microsoft.com/office/drawing/2014/main" id="{A8609C5D-16B8-4D77-9AAC-55BF6023120F}"/>
              </a:ext>
            </a:extLst>
          </p:cNvPr>
          <p:cNvSpPr>
            <a:spLocks noGrp="1"/>
          </p:cNvSpPr>
          <p:nvPr>
            <p:ph sz="quarter" idx="18"/>
          </p:nvPr>
        </p:nvSpPr>
        <p:spPr>
          <a:xfrm>
            <a:off x="539750" y="1347788"/>
            <a:ext cx="3581400"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7">
            <a:extLst>
              <a:ext uri="{FF2B5EF4-FFF2-40B4-BE49-F238E27FC236}">
                <a16:creationId xmlns:a16="http://schemas.microsoft.com/office/drawing/2014/main" id="{4EECF1DC-B22D-4B2D-933C-EB0522BA2B1A}"/>
              </a:ext>
            </a:extLst>
          </p:cNvPr>
          <p:cNvSpPr>
            <a:spLocks noGrp="1"/>
          </p:cNvSpPr>
          <p:nvPr>
            <p:ph sz="quarter" idx="19"/>
          </p:nvPr>
        </p:nvSpPr>
        <p:spPr>
          <a:xfrm>
            <a:off x="4305300" y="1347788"/>
            <a:ext cx="3581400"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8064500" y="0"/>
            <a:ext cx="4124598" cy="6857998"/>
          </a:xfrm>
          <a:solidFill>
            <a:schemeClr val="bg1">
              <a:lumMod val="95000"/>
            </a:schemeClr>
          </a:solidFill>
        </p:spPr>
        <p:txBody>
          <a:bodyPr tIns="648000" anchor="ctr" anchorCtr="0"/>
          <a:lstStyle>
            <a:lvl1pPr marL="0" indent="0" algn="ctr">
              <a:buNone/>
              <a:defRPr sz="1600"/>
            </a:lvl1pPr>
          </a:lstStyle>
          <a:p>
            <a:r>
              <a:rPr lang="en-GB" noProof="0" dirty="0"/>
              <a:t>Click to add picture</a:t>
            </a:r>
          </a:p>
        </p:txBody>
      </p: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3628582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49" y="539750"/>
            <a:ext cx="11107739" cy="808283"/>
          </a:xfrm>
        </p:spPr>
        <p:txBody>
          <a:bodyPr/>
          <a:lstStyle/>
          <a:p>
            <a:r>
              <a:rPr lang="en-GB" noProof="0" dirty="0"/>
              <a:t>Click to add title</a:t>
            </a:r>
          </a:p>
        </p:txBody>
      </p:sp>
      <p:sp>
        <p:nvSpPr>
          <p:cNvPr id="8" name="Content Placeholder 7">
            <a:extLst>
              <a:ext uri="{FF2B5EF4-FFF2-40B4-BE49-F238E27FC236}">
                <a16:creationId xmlns:a16="http://schemas.microsoft.com/office/drawing/2014/main" id="{A8609C5D-16B8-4D77-9AAC-55BF6023120F}"/>
              </a:ext>
            </a:extLst>
          </p:cNvPr>
          <p:cNvSpPr>
            <a:spLocks noGrp="1"/>
          </p:cNvSpPr>
          <p:nvPr>
            <p:ph sz="quarter" idx="18"/>
          </p:nvPr>
        </p:nvSpPr>
        <p:spPr>
          <a:xfrm>
            <a:off x="539749" y="1347788"/>
            <a:ext cx="3513851"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7">
            <a:extLst>
              <a:ext uri="{FF2B5EF4-FFF2-40B4-BE49-F238E27FC236}">
                <a16:creationId xmlns:a16="http://schemas.microsoft.com/office/drawing/2014/main" id="{4EECF1DC-B22D-4B2D-933C-EB0522BA2B1A}"/>
              </a:ext>
            </a:extLst>
          </p:cNvPr>
          <p:cNvSpPr>
            <a:spLocks noGrp="1"/>
          </p:cNvSpPr>
          <p:nvPr>
            <p:ph sz="quarter" idx="19"/>
          </p:nvPr>
        </p:nvSpPr>
        <p:spPr>
          <a:xfrm>
            <a:off x="4366800" y="1347788"/>
            <a:ext cx="3441600"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7">
            <a:extLst>
              <a:ext uri="{FF2B5EF4-FFF2-40B4-BE49-F238E27FC236}">
                <a16:creationId xmlns:a16="http://schemas.microsoft.com/office/drawing/2014/main" id="{B1823281-F809-4EE4-945F-017EEE865830}"/>
              </a:ext>
            </a:extLst>
          </p:cNvPr>
          <p:cNvSpPr>
            <a:spLocks noGrp="1"/>
          </p:cNvSpPr>
          <p:nvPr>
            <p:ph sz="quarter" idx="20"/>
          </p:nvPr>
        </p:nvSpPr>
        <p:spPr>
          <a:xfrm>
            <a:off x="8146800" y="1347788"/>
            <a:ext cx="3500687"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50ED6072-BDE2-4DE4-A244-CB01A2C2A069}"/>
              </a:ext>
            </a:extLst>
          </p:cNvPr>
          <p:cNvCxnSpPr>
            <a:cxnSpLocks/>
          </p:cNvCxnSpPr>
          <p:nvPr userDrawn="1"/>
        </p:nvCxnSpPr>
        <p:spPr>
          <a:xfrm>
            <a:off x="4212000" y="1347788"/>
            <a:ext cx="0" cy="467518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6E7D65-7417-4840-89EB-128B69EBDD7B}"/>
              </a:ext>
            </a:extLst>
          </p:cNvPr>
          <p:cNvCxnSpPr>
            <a:cxnSpLocks/>
          </p:cNvCxnSpPr>
          <p:nvPr userDrawn="1"/>
        </p:nvCxnSpPr>
        <p:spPr>
          <a:xfrm>
            <a:off x="7977345" y="1347788"/>
            <a:ext cx="0" cy="467518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2102191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logo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49" y="539750"/>
            <a:ext cx="11107739" cy="808283"/>
          </a:xfrm>
        </p:spPr>
        <p:txBody>
          <a:bodyPr/>
          <a:lstStyle/>
          <a:p>
            <a:r>
              <a:rPr lang="en-GB" noProof="0" dirty="0"/>
              <a:t>Click to add title</a:t>
            </a:r>
          </a:p>
        </p:txBody>
      </p:sp>
      <p:sp>
        <p:nvSpPr>
          <p:cNvPr id="15" name="Content Placeholder 1">
            <a:extLst>
              <a:ext uri="{FF2B5EF4-FFF2-40B4-BE49-F238E27FC236}">
                <a16:creationId xmlns:a16="http://schemas.microsoft.com/office/drawing/2014/main" id="{0FD59CF5-E5AD-41DF-9CC9-D7730FA270BC}"/>
              </a:ext>
            </a:extLst>
          </p:cNvPr>
          <p:cNvSpPr>
            <a:spLocks noGrp="1"/>
          </p:cNvSpPr>
          <p:nvPr>
            <p:ph sz="quarter" idx="18"/>
          </p:nvPr>
        </p:nvSpPr>
        <p:spPr>
          <a:xfrm>
            <a:off x="539749" y="1347789"/>
            <a:ext cx="3511771" cy="256608"/>
          </a:xfrm>
        </p:spPr>
        <p:txBody>
          <a:bodyPr/>
          <a:lstStyle>
            <a:lvl1pPr marL="0" indent="0">
              <a:lnSpc>
                <a:spcPct val="90000"/>
              </a:lnSpc>
              <a:spcAft>
                <a:spcPts val="600"/>
              </a:spcAft>
              <a:buFont typeface="Open Sans Light" panose="020B0306030504020204" pitchFamily="34" charset="0"/>
              <a:buChar char="​"/>
              <a:defRPr sz="1800">
                <a:solidFill>
                  <a:schemeClr val="accent2"/>
                </a:solidFill>
                <a:latin typeface="+mj-lt"/>
              </a:defRPr>
            </a:lvl1pPr>
            <a:lvl4pPr marL="180000" indent="-180000">
              <a:lnSpc>
                <a:spcPct val="110000"/>
              </a:lnSpc>
              <a:spcAft>
                <a:spcPts val="1200"/>
              </a:spcAft>
              <a:buClr>
                <a:schemeClr val="accent2"/>
              </a:buClr>
              <a:buFont typeface="Arial" panose="020B0604020202020204" pitchFamily="34" charset="0"/>
              <a:buChar char="•"/>
              <a:defRPr sz="1600">
                <a:solidFill>
                  <a:srgbClr val="A1A1A1"/>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a:extLst>
              <a:ext uri="{FF2B5EF4-FFF2-40B4-BE49-F238E27FC236}">
                <a16:creationId xmlns:a16="http://schemas.microsoft.com/office/drawing/2014/main" id="{0B3D5DF1-AD6C-4090-822A-390AE8F635CC}"/>
              </a:ext>
            </a:extLst>
          </p:cNvPr>
          <p:cNvSpPr>
            <a:spLocks noGrp="1"/>
          </p:cNvSpPr>
          <p:nvPr>
            <p:ph sz="quarter" idx="19"/>
          </p:nvPr>
        </p:nvSpPr>
        <p:spPr>
          <a:xfrm>
            <a:off x="4366666" y="1347789"/>
            <a:ext cx="3441600" cy="256608"/>
          </a:xfrm>
        </p:spPr>
        <p:txBody>
          <a:bodyPr/>
          <a:lstStyle>
            <a:lvl1pPr marL="0" indent="0">
              <a:lnSpc>
                <a:spcPct val="90000"/>
              </a:lnSpc>
              <a:spcAft>
                <a:spcPts val="600"/>
              </a:spcAft>
              <a:buFont typeface="Open Sans Light" panose="020B0306030504020204" pitchFamily="34" charset="0"/>
              <a:buChar char="​"/>
              <a:defRPr sz="1800">
                <a:solidFill>
                  <a:schemeClr val="accent2"/>
                </a:solidFill>
                <a:latin typeface="+mj-lt"/>
              </a:defRPr>
            </a:lvl1pPr>
            <a:lvl4pPr marL="180000" indent="-180000">
              <a:lnSpc>
                <a:spcPct val="110000"/>
              </a:lnSpc>
              <a:spcAft>
                <a:spcPts val="1200"/>
              </a:spcAft>
              <a:buClr>
                <a:schemeClr val="accent2"/>
              </a:buClr>
              <a:buFont typeface="Arial" panose="020B0604020202020204" pitchFamily="34" charset="0"/>
              <a:buChar char="•"/>
              <a:defRPr sz="1600">
                <a:solidFill>
                  <a:srgbClr val="A1A1A1"/>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3">
            <a:extLst>
              <a:ext uri="{FF2B5EF4-FFF2-40B4-BE49-F238E27FC236}">
                <a16:creationId xmlns:a16="http://schemas.microsoft.com/office/drawing/2014/main" id="{47212A3C-ABC8-4EEA-8224-410FBB9739E9}"/>
              </a:ext>
            </a:extLst>
          </p:cNvPr>
          <p:cNvSpPr>
            <a:spLocks noGrp="1"/>
          </p:cNvSpPr>
          <p:nvPr>
            <p:ph sz="quarter" idx="20"/>
          </p:nvPr>
        </p:nvSpPr>
        <p:spPr>
          <a:xfrm>
            <a:off x="8147820" y="1347789"/>
            <a:ext cx="3499663" cy="256608"/>
          </a:xfrm>
        </p:spPr>
        <p:txBody>
          <a:bodyPr/>
          <a:lstStyle>
            <a:lvl1pPr marL="0" indent="0">
              <a:lnSpc>
                <a:spcPct val="90000"/>
              </a:lnSpc>
              <a:spcAft>
                <a:spcPts val="600"/>
              </a:spcAft>
              <a:buFont typeface="Open Sans Light" panose="020B0306030504020204" pitchFamily="34" charset="0"/>
              <a:buChar char="​"/>
              <a:defRPr sz="1800">
                <a:solidFill>
                  <a:schemeClr val="accent2"/>
                </a:solidFill>
                <a:latin typeface="+mj-lt"/>
              </a:defRPr>
            </a:lvl1pPr>
            <a:lvl4pPr marL="180000" indent="-180000">
              <a:lnSpc>
                <a:spcPct val="110000"/>
              </a:lnSpc>
              <a:spcAft>
                <a:spcPts val="1200"/>
              </a:spcAft>
              <a:buClr>
                <a:schemeClr val="accent2"/>
              </a:buClr>
              <a:buFont typeface="Arial" panose="020B0604020202020204" pitchFamily="34" charset="0"/>
              <a:buChar char="•"/>
              <a:defRPr sz="1600">
                <a:solidFill>
                  <a:srgbClr val="A1A1A1"/>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50ED6072-BDE2-4DE4-A244-CB01A2C2A069}"/>
              </a:ext>
            </a:extLst>
          </p:cNvPr>
          <p:cNvCxnSpPr>
            <a:cxnSpLocks/>
          </p:cNvCxnSpPr>
          <p:nvPr userDrawn="1"/>
        </p:nvCxnSpPr>
        <p:spPr>
          <a:xfrm>
            <a:off x="4212000" y="1347788"/>
            <a:ext cx="0" cy="467518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6E7D65-7417-4840-89EB-128B69EBDD7B}"/>
              </a:ext>
            </a:extLst>
          </p:cNvPr>
          <p:cNvCxnSpPr>
            <a:cxnSpLocks/>
          </p:cNvCxnSpPr>
          <p:nvPr userDrawn="1"/>
        </p:nvCxnSpPr>
        <p:spPr>
          <a:xfrm>
            <a:off x="7977126" y="1347788"/>
            <a:ext cx="0" cy="467518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
        <p:nvSpPr>
          <p:cNvPr id="18" name="Content Placeholder 17">
            <a:extLst>
              <a:ext uri="{FF2B5EF4-FFF2-40B4-BE49-F238E27FC236}">
                <a16:creationId xmlns:a16="http://schemas.microsoft.com/office/drawing/2014/main" id="{0864D880-788E-4DEE-9676-D26EE205F958}"/>
              </a:ext>
            </a:extLst>
          </p:cNvPr>
          <p:cNvSpPr>
            <a:spLocks noGrp="1"/>
          </p:cNvSpPr>
          <p:nvPr>
            <p:ph sz="quarter" idx="21" hasCustomPrompt="1"/>
          </p:nvPr>
        </p:nvSpPr>
        <p:spPr>
          <a:xfrm>
            <a:off x="539749" y="181927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19" name="Content Placeholder 17">
            <a:extLst>
              <a:ext uri="{FF2B5EF4-FFF2-40B4-BE49-F238E27FC236}">
                <a16:creationId xmlns:a16="http://schemas.microsoft.com/office/drawing/2014/main" id="{C2ADDD81-28EC-49E0-9D7D-6FF97F551AA8}"/>
              </a:ext>
            </a:extLst>
          </p:cNvPr>
          <p:cNvSpPr>
            <a:spLocks noGrp="1"/>
          </p:cNvSpPr>
          <p:nvPr>
            <p:ph sz="quarter" idx="22" hasCustomPrompt="1"/>
          </p:nvPr>
        </p:nvSpPr>
        <p:spPr>
          <a:xfrm>
            <a:off x="1825734" y="181927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0" name="Content Placeholder 17">
            <a:extLst>
              <a:ext uri="{FF2B5EF4-FFF2-40B4-BE49-F238E27FC236}">
                <a16:creationId xmlns:a16="http://schemas.microsoft.com/office/drawing/2014/main" id="{9E93523B-1EBC-4EAF-9F24-23E5A7ED3DE2}"/>
              </a:ext>
            </a:extLst>
          </p:cNvPr>
          <p:cNvSpPr>
            <a:spLocks noGrp="1"/>
          </p:cNvSpPr>
          <p:nvPr>
            <p:ph sz="quarter" idx="23" hasCustomPrompt="1"/>
          </p:nvPr>
        </p:nvSpPr>
        <p:spPr>
          <a:xfrm>
            <a:off x="3111719" y="181920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1" name="Content Placeholder 17">
            <a:extLst>
              <a:ext uri="{FF2B5EF4-FFF2-40B4-BE49-F238E27FC236}">
                <a16:creationId xmlns:a16="http://schemas.microsoft.com/office/drawing/2014/main" id="{B1D491F0-32A5-4B18-9460-8AF594FC49AF}"/>
              </a:ext>
            </a:extLst>
          </p:cNvPr>
          <p:cNvSpPr>
            <a:spLocks noGrp="1"/>
          </p:cNvSpPr>
          <p:nvPr>
            <p:ph sz="quarter" idx="24" hasCustomPrompt="1"/>
          </p:nvPr>
        </p:nvSpPr>
        <p:spPr>
          <a:xfrm>
            <a:off x="539749" y="2709013"/>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2" name="Content Placeholder 17">
            <a:extLst>
              <a:ext uri="{FF2B5EF4-FFF2-40B4-BE49-F238E27FC236}">
                <a16:creationId xmlns:a16="http://schemas.microsoft.com/office/drawing/2014/main" id="{82232C79-47C9-4584-B6BD-E917C197EFD4}"/>
              </a:ext>
            </a:extLst>
          </p:cNvPr>
          <p:cNvSpPr>
            <a:spLocks noGrp="1"/>
          </p:cNvSpPr>
          <p:nvPr>
            <p:ph sz="quarter" idx="25" hasCustomPrompt="1"/>
          </p:nvPr>
        </p:nvSpPr>
        <p:spPr>
          <a:xfrm>
            <a:off x="1825734" y="2709013"/>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3" name="Content Placeholder 17">
            <a:extLst>
              <a:ext uri="{FF2B5EF4-FFF2-40B4-BE49-F238E27FC236}">
                <a16:creationId xmlns:a16="http://schemas.microsoft.com/office/drawing/2014/main" id="{8F98DBDB-B7A8-4A39-B750-B6E79C88E802}"/>
              </a:ext>
            </a:extLst>
          </p:cNvPr>
          <p:cNvSpPr>
            <a:spLocks noGrp="1"/>
          </p:cNvSpPr>
          <p:nvPr>
            <p:ph sz="quarter" idx="26" hasCustomPrompt="1"/>
          </p:nvPr>
        </p:nvSpPr>
        <p:spPr>
          <a:xfrm>
            <a:off x="3111719" y="2708946"/>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4" name="Content Placeholder 17">
            <a:extLst>
              <a:ext uri="{FF2B5EF4-FFF2-40B4-BE49-F238E27FC236}">
                <a16:creationId xmlns:a16="http://schemas.microsoft.com/office/drawing/2014/main" id="{9759DED1-F5B4-403E-A99D-E56DBC89F846}"/>
              </a:ext>
            </a:extLst>
          </p:cNvPr>
          <p:cNvSpPr>
            <a:spLocks noGrp="1"/>
          </p:cNvSpPr>
          <p:nvPr>
            <p:ph sz="quarter" idx="27" hasCustomPrompt="1"/>
          </p:nvPr>
        </p:nvSpPr>
        <p:spPr>
          <a:xfrm>
            <a:off x="539749" y="359875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5" name="Content Placeholder 17">
            <a:extLst>
              <a:ext uri="{FF2B5EF4-FFF2-40B4-BE49-F238E27FC236}">
                <a16:creationId xmlns:a16="http://schemas.microsoft.com/office/drawing/2014/main" id="{21FA39FC-5FA6-42F2-9879-CA095B329081}"/>
              </a:ext>
            </a:extLst>
          </p:cNvPr>
          <p:cNvSpPr>
            <a:spLocks noGrp="1"/>
          </p:cNvSpPr>
          <p:nvPr>
            <p:ph sz="quarter" idx="28" hasCustomPrompt="1"/>
          </p:nvPr>
        </p:nvSpPr>
        <p:spPr>
          <a:xfrm>
            <a:off x="1825734" y="359875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6" name="Content Placeholder 17">
            <a:extLst>
              <a:ext uri="{FF2B5EF4-FFF2-40B4-BE49-F238E27FC236}">
                <a16:creationId xmlns:a16="http://schemas.microsoft.com/office/drawing/2014/main" id="{DA6A5A8B-24F8-4962-BAB1-FFAA38E2C88B}"/>
              </a:ext>
            </a:extLst>
          </p:cNvPr>
          <p:cNvSpPr>
            <a:spLocks noGrp="1"/>
          </p:cNvSpPr>
          <p:nvPr>
            <p:ph sz="quarter" idx="29" hasCustomPrompt="1"/>
          </p:nvPr>
        </p:nvSpPr>
        <p:spPr>
          <a:xfrm>
            <a:off x="3111719" y="3598684"/>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7" name="Content Placeholder 17">
            <a:extLst>
              <a:ext uri="{FF2B5EF4-FFF2-40B4-BE49-F238E27FC236}">
                <a16:creationId xmlns:a16="http://schemas.microsoft.com/office/drawing/2014/main" id="{8BDA5E8E-0A7E-4522-9A62-C502CC72F2E4}"/>
              </a:ext>
            </a:extLst>
          </p:cNvPr>
          <p:cNvSpPr>
            <a:spLocks noGrp="1"/>
          </p:cNvSpPr>
          <p:nvPr>
            <p:ph sz="quarter" idx="30" hasCustomPrompt="1"/>
          </p:nvPr>
        </p:nvSpPr>
        <p:spPr>
          <a:xfrm>
            <a:off x="539749" y="4488489"/>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8" name="Content Placeholder 17">
            <a:extLst>
              <a:ext uri="{FF2B5EF4-FFF2-40B4-BE49-F238E27FC236}">
                <a16:creationId xmlns:a16="http://schemas.microsoft.com/office/drawing/2014/main" id="{B9A68FFB-7675-4EAC-9244-C99060C2C417}"/>
              </a:ext>
            </a:extLst>
          </p:cNvPr>
          <p:cNvSpPr>
            <a:spLocks noGrp="1"/>
          </p:cNvSpPr>
          <p:nvPr>
            <p:ph sz="quarter" idx="31" hasCustomPrompt="1"/>
          </p:nvPr>
        </p:nvSpPr>
        <p:spPr>
          <a:xfrm>
            <a:off x="1825734" y="4488489"/>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9" name="Content Placeholder 17">
            <a:extLst>
              <a:ext uri="{FF2B5EF4-FFF2-40B4-BE49-F238E27FC236}">
                <a16:creationId xmlns:a16="http://schemas.microsoft.com/office/drawing/2014/main" id="{C864C5E4-B145-49FA-A21C-9A87D6373333}"/>
              </a:ext>
            </a:extLst>
          </p:cNvPr>
          <p:cNvSpPr>
            <a:spLocks noGrp="1"/>
          </p:cNvSpPr>
          <p:nvPr>
            <p:ph sz="quarter" idx="32" hasCustomPrompt="1"/>
          </p:nvPr>
        </p:nvSpPr>
        <p:spPr>
          <a:xfrm>
            <a:off x="3111719" y="4488422"/>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0" name="Content Placeholder 17">
            <a:extLst>
              <a:ext uri="{FF2B5EF4-FFF2-40B4-BE49-F238E27FC236}">
                <a16:creationId xmlns:a16="http://schemas.microsoft.com/office/drawing/2014/main" id="{D1DB49EE-F4EA-4CBF-872F-52343671DF53}"/>
              </a:ext>
            </a:extLst>
          </p:cNvPr>
          <p:cNvSpPr>
            <a:spLocks noGrp="1"/>
          </p:cNvSpPr>
          <p:nvPr>
            <p:ph sz="quarter" idx="33" hasCustomPrompt="1"/>
          </p:nvPr>
        </p:nvSpPr>
        <p:spPr>
          <a:xfrm>
            <a:off x="539749" y="537822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1" name="Content Placeholder 17">
            <a:extLst>
              <a:ext uri="{FF2B5EF4-FFF2-40B4-BE49-F238E27FC236}">
                <a16:creationId xmlns:a16="http://schemas.microsoft.com/office/drawing/2014/main" id="{86DF4A3B-D9DC-487D-A6B3-4AC07666FC9D}"/>
              </a:ext>
            </a:extLst>
          </p:cNvPr>
          <p:cNvSpPr>
            <a:spLocks noGrp="1"/>
          </p:cNvSpPr>
          <p:nvPr>
            <p:ph sz="quarter" idx="34" hasCustomPrompt="1"/>
          </p:nvPr>
        </p:nvSpPr>
        <p:spPr>
          <a:xfrm>
            <a:off x="1825734" y="537822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2" name="Content Placeholder 17">
            <a:extLst>
              <a:ext uri="{FF2B5EF4-FFF2-40B4-BE49-F238E27FC236}">
                <a16:creationId xmlns:a16="http://schemas.microsoft.com/office/drawing/2014/main" id="{522E69E9-0A4B-47E0-8BFE-2E6A724BB928}"/>
              </a:ext>
            </a:extLst>
          </p:cNvPr>
          <p:cNvSpPr>
            <a:spLocks noGrp="1"/>
          </p:cNvSpPr>
          <p:nvPr>
            <p:ph sz="quarter" idx="35" hasCustomPrompt="1"/>
          </p:nvPr>
        </p:nvSpPr>
        <p:spPr>
          <a:xfrm>
            <a:off x="3111719" y="537815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3" name="Content Placeholder 17">
            <a:extLst>
              <a:ext uri="{FF2B5EF4-FFF2-40B4-BE49-F238E27FC236}">
                <a16:creationId xmlns:a16="http://schemas.microsoft.com/office/drawing/2014/main" id="{B2483C6E-9B1E-4170-A077-BC9FEF90578C}"/>
              </a:ext>
            </a:extLst>
          </p:cNvPr>
          <p:cNvSpPr>
            <a:spLocks noGrp="1"/>
          </p:cNvSpPr>
          <p:nvPr>
            <p:ph sz="quarter" idx="36" hasCustomPrompt="1"/>
          </p:nvPr>
        </p:nvSpPr>
        <p:spPr>
          <a:xfrm>
            <a:off x="4366666" y="181920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4" name="Content Placeholder 17">
            <a:extLst>
              <a:ext uri="{FF2B5EF4-FFF2-40B4-BE49-F238E27FC236}">
                <a16:creationId xmlns:a16="http://schemas.microsoft.com/office/drawing/2014/main" id="{7EB26E01-08A0-4963-8B73-C3208EDDB807}"/>
              </a:ext>
            </a:extLst>
          </p:cNvPr>
          <p:cNvSpPr>
            <a:spLocks noGrp="1"/>
          </p:cNvSpPr>
          <p:nvPr>
            <p:ph sz="quarter" idx="37" hasCustomPrompt="1"/>
          </p:nvPr>
        </p:nvSpPr>
        <p:spPr>
          <a:xfrm>
            <a:off x="5616868" y="181920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5" name="Content Placeholder 17">
            <a:extLst>
              <a:ext uri="{FF2B5EF4-FFF2-40B4-BE49-F238E27FC236}">
                <a16:creationId xmlns:a16="http://schemas.microsoft.com/office/drawing/2014/main" id="{3332974C-F5E0-485F-84CA-65A417B8EB71}"/>
              </a:ext>
            </a:extLst>
          </p:cNvPr>
          <p:cNvSpPr>
            <a:spLocks noGrp="1"/>
          </p:cNvSpPr>
          <p:nvPr>
            <p:ph sz="quarter" idx="38" hasCustomPrompt="1"/>
          </p:nvPr>
        </p:nvSpPr>
        <p:spPr>
          <a:xfrm>
            <a:off x="6867070" y="181914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6" name="Content Placeholder 17">
            <a:extLst>
              <a:ext uri="{FF2B5EF4-FFF2-40B4-BE49-F238E27FC236}">
                <a16:creationId xmlns:a16="http://schemas.microsoft.com/office/drawing/2014/main" id="{287113D1-F655-485D-81E1-EF8F3E8AF87D}"/>
              </a:ext>
            </a:extLst>
          </p:cNvPr>
          <p:cNvSpPr>
            <a:spLocks noGrp="1"/>
          </p:cNvSpPr>
          <p:nvPr>
            <p:ph sz="quarter" idx="39" hasCustomPrompt="1"/>
          </p:nvPr>
        </p:nvSpPr>
        <p:spPr>
          <a:xfrm>
            <a:off x="4366666" y="2708946"/>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7" name="Content Placeholder 17">
            <a:extLst>
              <a:ext uri="{FF2B5EF4-FFF2-40B4-BE49-F238E27FC236}">
                <a16:creationId xmlns:a16="http://schemas.microsoft.com/office/drawing/2014/main" id="{CFE105B0-5168-4D76-AEB4-7A79834ACA0E}"/>
              </a:ext>
            </a:extLst>
          </p:cNvPr>
          <p:cNvSpPr>
            <a:spLocks noGrp="1"/>
          </p:cNvSpPr>
          <p:nvPr>
            <p:ph sz="quarter" idx="40" hasCustomPrompt="1"/>
          </p:nvPr>
        </p:nvSpPr>
        <p:spPr>
          <a:xfrm>
            <a:off x="5616868" y="2708946"/>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8" name="Content Placeholder 17">
            <a:extLst>
              <a:ext uri="{FF2B5EF4-FFF2-40B4-BE49-F238E27FC236}">
                <a16:creationId xmlns:a16="http://schemas.microsoft.com/office/drawing/2014/main" id="{15B2C65E-6A9D-4A88-8E14-05F3EE5A33D9}"/>
              </a:ext>
            </a:extLst>
          </p:cNvPr>
          <p:cNvSpPr>
            <a:spLocks noGrp="1"/>
          </p:cNvSpPr>
          <p:nvPr>
            <p:ph sz="quarter" idx="41" hasCustomPrompt="1"/>
          </p:nvPr>
        </p:nvSpPr>
        <p:spPr>
          <a:xfrm>
            <a:off x="6867070" y="2708879"/>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9" name="Content Placeholder 17">
            <a:extLst>
              <a:ext uri="{FF2B5EF4-FFF2-40B4-BE49-F238E27FC236}">
                <a16:creationId xmlns:a16="http://schemas.microsoft.com/office/drawing/2014/main" id="{02AF7062-2128-43F5-B485-99B5A7D5AF51}"/>
              </a:ext>
            </a:extLst>
          </p:cNvPr>
          <p:cNvSpPr>
            <a:spLocks noGrp="1"/>
          </p:cNvSpPr>
          <p:nvPr>
            <p:ph sz="quarter" idx="42" hasCustomPrompt="1"/>
          </p:nvPr>
        </p:nvSpPr>
        <p:spPr>
          <a:xfrm>
            <a:off x="4366666" y="3598684"/>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0" name="Content Placeholder 17">
            <a:extLst>
              <a:ext uri="{FF2B5EF4-FFF2-40B4-BE49-F238E27FC236}">
                <a16:creationId xmlns:a16="http://schemas.microsoft.com/office/drawing/2014/main" id="{0EDE77E7-7745-45B1-8D80-80CB7919FA37}"/>
              </a:ext>
            </a:extLst>
          </p:cNvPr>
          <p:cNvSpPr>
            <a:spLocks noGrp="1"/>
          </p:cNvSpPr>
          <p:nvPr>
            <p:ph sz="quarter" idx="43" hasCustomPrompt="1"/>
          </p:nvPr>
        </p:nvSpPr>
        <p:spPr>
          <a:xfrm>
            <a:off x="5616868" y="3598684"/>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1" name="Content Placeholder 17">
            <a:extLst>
              <a:ext uri="{FF2B5EF4-FFF2-40B4-BE49-F238E27FC236}">
                <a16:creationId xmlns:a16="http://schemas.microsoft.com/office/drawing/2014/main" id="{DA03C056-D238-490C-AFA3-F840933BC33E}"/>
              </a:ext>
            </a:extLst>
          </p:cNvPr>
          <p:cNvSpPr>
            <a:spLocks noGrp="1"/>
          </p:cNvSpPr>
          <p:nvPr>
            <p:ph sz="quarter" idx="44" hasCustomPrompt="1"/>
          </p:nvPr>
        </p:nvSpPr>
        <p:spPr>
          <a:xfrm>
            <a:off x="6867070" y="3598617"/>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2" name="Content Placeholder 17">
            <a:extLst>
              <a:ext uri="{FF2B5EF4-FFF2-40B4-BE49-F238E27FC236}">
                <a16:creationId xmlns:a16="http://schemas.microsoft.com/office/drawing/2014/main" id="{BCE59F6A-B845-4515-93C8-7571AD522BBF}"/>
              </a:ext>
            </a:extLst>
          </p:cNvPr>
          <p:cNvSpPr>
            <a:spLocks noGrp="1"/>
          </p:cNvSpPr>
          <p:nvPr>
            <p:ph sz="quarter" idx="45" hasCustomPrompt="1"/>
          </p:nvPr>
        </p:nvSpPr>
        <p:spPr>
          <a:xfrm>
            <a:off x="4366666" y="4488422"/>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3" name="Content Placeholder 17">
            <a:extLst>
              <a:ext uri="{FF2B5EF4-FFF2-40B4-BE49-F238E27FC236}">
                <a16:creationId xmlns:a16="http://schemas.microsoft.com/office/drawing/2014/main" id="{3B713484-53CC-418F-9247-FFF9CA824D81}"/>
              </a:ext>
            </a:extLst>
          </p:cNvPr>
          <p:cNvSpPr>
            <a:spLocks noGrp="1"/>
          </p:cNvSpPr>
          <p:nvPr>
            <p:ph sz="quarter" idx="46" hasCustomPrompt="1"/>
          </p:nvPr>
        </p:nvSpPr>
        <p:spPr>
          <a:xfrm>
            <a:off x="5616868" y="4488422"/>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4" name="Content Placeholder 17">
            <a:extLst>
              <a:ext uri="{FF2B5EF4-FFF2-40B4-BE49-F238E27FC236}">
                <a16:creationId xmlns:a16="http://schemas.microsoft.com/office/drawing/2014/main" id="{F65B0E99-45E2-4549-96FC-06D0CCC2FA15}"/>
              </a:ext>
            </a:extLst>
          </p:cNvPr>
          <p:cNvSpPr>
            <a:spLocks noGrp="1"/>
          </p:cNvSpPr>
          <p:nvPr>
            <p:ph sz="quarter" idx="47" hasCustomPrompt="1"/>
          </p:nvPr>
        </p:nvSpPr>
        <p:spPr>
          <a:xfrm>
            <a:off x="6867070" y="448835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5" name="Content Placeholder 17">
            <a:extLst>
              <a:ext uri="{FF2B5EF4-FFF2-40B4-BE49-F238E27FC236}">
                <a16:creationId xmlns:a16="http://schemas.microsoft.com/office/drawing/2014/main" id="{0C61D767-F63D-4EFC-9A2C-0215FDF8E9C6}"/>
              </a:ext>
            </a:extLst>
          </p:cNvPr>
          <p:cNvSpPr>
            <a:spLocks noGrp="1"/>
          </p:cNvSpPr>
          <p:nvPr>
            <p:ph sz="quarter" idx="48" hasCustomPrompt="1"/>
          </p:nvPr>
        </p:nvSpPr>
        <p:spPr>
          <a:xfrm>
            <a:off x="4366666" y="537815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6" name="Content Placeholder 17">
            <a:extLst>
              <a:ext uri="{FF2B5EF4-FFF2-40B4-BE49-F238E27FC236}">
                <a16:creationId xmlns:a16="http://schemas.microsoft.com/office/drawing/2014/main" id="{AB7E8674-B6DC-4935-AAC4-D1778F309D88}"/>
              </a:ext>
            </a:extLst>
          </p:cNvPr>
          <p:cNvSpPr>
            <a:spLocks noGrp="1"/>
          </p:cNvSpPr>
          <p:nvPr>
            <p:ph sz="quarter" idx="49" hasCustomPrompt="1"/>
          </p:nvPr>
        </p:nvSpPr>
        <p:spPr>
          <a:xfrm>
            <a:off x="5616868" y="537815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7" name="Content Placeholder 17">
            <a:extLst>
              <a:ext uri="{FF2B5EF4-FFF2-40B4-BE49-F238E27FC236}">
                <a16:creationId xmlns:a16="http://schemas.microsoft.com/office/drawing/2014/main" id="{AC6229CF-1B49-4C3A-BA3E-72D52101B856}"/>
              </a:ext>
            </a:extLst>
          </p:cNvPr>
          <p:cNvSpPr>
            <a:spLocks noGrp="1"/>
          </p:cNvSpPr>
          <p:nvPr>
            <p:ph sz="quarter" idx="50" hasCustomPrompt="1"/>
          </p:nvPr>
        </p:nvSpPr>
        <p:spPr>
          <a:xfrm>
            <a:off x="6867070" y="537809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8" name="Content Placeholder 17">
            <a:extLst>
              <a:ext uri="{FF2B5EF4-FFF2-40B4-BE49-F238E27FC236}">
                <a16:creationId xmlns:a16="http://schemas.microsoft.com/office/drawing/2014/main" id="{1947CBC7-C1E2-4D4D-8CE8-56C6DB310752}"/>
              </a:ext>
            </a:extLst>
          </p:cNvPr>
          <p:cNvSpPr>
            <a:spLocks noGrp="1"/>
          </p:cNvSpPr>
          <p:nvPr>
            <p:ph sz="quarter" idx="51" hasCustomPrompt="1"/>
          </p:nvPr>
        </p:nvSpPr>
        <p:spPr>
          <a:xfrm>
            <a:off x="8148440" y="181914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9" name="Content Placeholder 17">
            <a:extLst>
              <a:ext uri="{FF2B5EF4-FFF2-40B4-BE49-F238E27FC236}">
                <a16:creationId xmlns:a16="http://schemas.microsoft.com/office/drawing/2014/main" id="{C3474AAB-CAA4-426E-B3A8-46638DE558AB}"/>
              </a:ext>
            </a:extLst>
          </p:cNvPr>
          <p:cNvSpPr>
            <a:spLocks noGrp="1"/>
          </p:cNvSpPr>
          <p:nvPr>
            <p:ph sz="quarter" idx="52" hasCustomPrompt="1"/>
          </p:nvPr>
        </p:nvSpPr>
        <p:spPr>
          <a:xfrm>
            <a:off x="9428062" y="181914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0" name="Content Placeholder 17">
            <a:extLst>
              <a:ext uri="{FF2B5EF4-FFF2-40B4-BE49-F238E27FC236}">
                <a16:creationId xmlns:a16="http://schemas.microsoft.com/office/drawing/2014/main" id="{4783F649-F392-4F47-9109-8FB82F8F3B15}"/>
              </a:ext>
            </a:extLst>
          </p:cNvPr>
          <p:cNvSpPr>
            <a:spLocks noGrp="1"/>
          </p:cNvSpPr>
          <p:nvPr>
            <p:ph sz="quarter" idx="53" hasCustomPrompt="1"/>
          </p:nvPr>
        </p:nvSpPr>
        <p:spPr>
          <a:xfrm>
            <a:off x="10707683" y="1819074"/>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1" name="Content Placeholder 17">
            <a:extLst>
              <a:ext uri="{FF2B5EF4-FFF2-40B4-BE49-F238E27FC236}">
                <a16:creationId xmlns:a16="http://schemas.microsoft.com/office/drawing/2014/main" id="{057CA622-7F74-4581-A463-97C18007E663}"/>
              </a:ext>
            </a:extLst>
          </p:cNvPr>
          <p:cNvSpPr>
            <a:spLocks noGrp="1"/>
          </p:cNvSpPr>
          <p:nvPr>
            <p:ph sz="quarter" idx="54" hasCustomPrompt="1"/>
          </p:nvPr>
        </p:nvSpPr>
        <p:spPr>
          <a:xfrm>
            <a:off x="8148440" y="2708879"/>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2" name="Content Placeholder 17">
            <a:extLst>
              <a:ext uri="{FF2B5EF4-FFF2-40B4-BE49-F238E27FC236}">
                <a16:creationId xmlns:a16="http://schemas.microsoft.com/office/drawing/2014/main" id="{71D9879A-25FD-4B90-A4C1-E7A953194F87}"/>
              </a:ext>
            </a:extLst>
          </p:cNvPr>
          <p:cNvSpPr>
            <a:spLocks noGrp="1"/>
          </p:cNvSpPr>
          <p:nvPr>
            <p:ph sz="quarter" idx="55" hasCustomPrompt="1"/>
          </p:nvPr>
        </p:nvSpPr>
        <p:spPr>
          <a:xfrm>
            <a:off x="9428062" y="2708879"/>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3" name="Content Placeholder 17">
            <a:extLst>
              <a:ext uri="{FF2B5EF4-FFF2-40B4-BE49-F238E27FC236}">
                <a16:creationId xmlns:a16="http://schemas.microsoft.com/office/drawing/2014/main" id="{9B7121DC-C2DC-4E56-ACD5-9FDEC1B1EB7B}"/>
              </a:ext>
            </a:extLst>
          </p:cNvPr>
          <p:cNvSpPr>
            <a:spLocks noGrp="1"/>
          </p:cNvSpPr>
          <p:nvPr>
            <p:ph sz="quarter" idx="56" hasCustomPrompt="1"/>
          </p:nvPr>
        </p:nvSpPr>
        <p:spPr>
          <a:xfrm>
            <a:off x="10707683" y="2708812"/>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4" name="Content Placeholder 17">
            <a:extLst>
              <a:ext uri="{FF2B5EF4-FFF2-40B4-BE49-F238E27FC236}">
                <a16:creationId xmlns:a16="http://schemas.microsoft.com/office/drawing/2014/main" id="{D3E97CAA-1030-493A-A8F4-5292085891E2}"/>
              </a:ext>
            </a:extLst>
          </p:cNvPr>
          <p:cNvSpPr>
            <a:spLocks noGrp="1"/>
          </p:cNvSpPr>
          <p:nvPr>
            <p:ph sz="quarter" idx="57" hasCustomPrompt="1"/>
          </p:nvPr>
        </p:nvSpPr>
        <p:spPr>
          <a:xfrm>
            <a:off x="8148440" y="3598617"/>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5" name="Content Placeholder 17">
            <a:extLst>
              <a:ext uri="{FF2B5EF4-FFF2-40B4-BE49-F238E27FC236}">
                <a16:creationId xmlns:a16="http://schemas.microsoft.com/office/drawing/2014/main" id="{C44479FE-846B-48E9-9CA0-776C41C7BEFA}"/>
              </a:ext>
            </a:extLst>
          </p:cNvPr>
          <p:cNvSpPr>
            <a:spLocks noGrp="1"/>
          </p:cNvSpPr>
          <p:nvPr>
            <p:ph sz="quarter" idx="58" hasCustomPrompt="1"/>
          </p:nvPr>
        </p:nvSpPr>
        <p:spPr>
          <a:xfrm>
            <a:off x="9428062" y="3598617"/>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6" name="Content Placeholder 17">
            <a:extLst>
              <a:ext uri="{FF2B5EF4-FFF2-40B4-BE49-F238E27FC236}">
                <a16:creationId xmlns:a16="http://schemas.microsoft.com/office/drawing/2014/main" id="{DF101F62-C1AB-4233-9D43-C1C091B8D408}"/>
              </a:ext>
            </a:extLst>
          </p:cNvPr>
          <p:cNvSpPr>
            <a:spLocks noGrp="1"/>
          </p:cNvSpPr>
          <p:nvPr>
            <p:ph sz="quarter" idx="59" hasCustomPrompt="1"/>
          </p:nvPr>
        </p:nvSpPr>
        <p:spPr>
          <a:xfrm>
            <a:off x="10707683" y="3598550"/>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7" name="Content Placeholder 17">
            <a:extLst>
              <a:ext uri="{FF2B5EF4-FFF2-40B4-BE49-F238E27FC236}">
                <a16:creationId xmlns:a16="http://schemas.microsoft.com/office/drawing/2014/main" id="{9C7FC5D6-5774-4C48-8D1E-D1203236F4EA}"/>
              </a:ext>
            </a:extLst>
          </p:cNvPr>
          <p:cNvSpPr>
            <a:spLocks noGrp="1"/>
          </p:cNvSpPr>
          <p:nvPr>
            <p:ph sz="quarter" idx="60" hasCustomPrompt="1"/>
          </p:nvPr>
        </p:nvSpPr>
        <p:spPr>
          <a:xfrm>
            <a:off x="8148440" y="448835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8" name="Content Placeholder 17">
            <a:extLst>
              <a:ext uri="{FF2B5EF4-FFF2-40B4-BE49-F238E27FC236}">
                <a16:creationId xmlns:a16="http://schemas.microsoft.com/office/drawing/2014/main" id="{5725E655-0E9F-4D09-AF93-5668358F039A}"/>
              </a:ext>
            </a:extLst>
          </p:cNvPr>
          <p:cNvSpPr>
            <a:spLocks noGrp="1"/>
          </p:cNvSpPr>
          <p:nvPr>
            <p:ph sz="quarter" idx="61" hasCustomPrompt="1"/>
          </p:nvPr>
        </p:nvSpPr>
        <p:spPr>
          <a:xfrm>
            <a:off x="9428062" y="448835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9" name="Content Placeholder 17">
            <a:extLst>
              <a:ext uri="{FF2B5EF4-FFF2-40B4-BE49-F238E27FC236}">
                <a16:creationId xmlns:a16="http://schemas.microsoft.com/office/drawing/2014/main" id="{8AD69E9B-8EAA-4583-B4F3-A3EDFB21AE60}"/>
              </a:ext>
            </a:extLst>
          </p:cNvPr>
          <p:cNvSpPr>
            <a:spLocks noGrp="1"/>
          </p:cNvSpPr>
          <p:nvPr>
            <p:ph sz="quarter" idx="62" hasCustomPrompt="1"/>
          </p:nvPr>
        </p:nvSpPr>
        <p:spPr>
          <a:xfrm>
            <a:off x="10707683" y="448828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60" name="Content Placeholder 17">
            <a:extLst>
              <a:ext uri="{FF2B5EF4-FFF2-40B4-BE49-F238E27FC236}">
                <a16:creationId xmlns:a16="http://schemas.microsoft.com/office/drawing/2014/main" id="{6C8BCB79-1078-4221-BBE0-CA8EB7C7922E}"/>
              </a:ext>
            </a:extLst>
          </p:cNvPr>
          <p:cNvSpPr>
            <a:spLocks noGrp="1"/>
          </p:cNvSpPr>
          <p:nvPr>
            <p:ph sz="quarter" idx="63" hasCustomPrompt="1"/>
          </p:nvPr>
        </p:nvSpPr>
        <p:spPr>
          <a:xfrm>
            <a:off x="8148440" y="537809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61" name="Content Placeholder 17">
            <a:extLst>
              <a:ext uri="{FF2B5EF4-FFF2-40B4-BE49-F238E27FC236}">
                <a16:creationId xmlns:a16="http://schemas.microsoft.com/office/drawing/2014/main" id="{394B2E9E-39A7-4FD0-9544-02129C5A0B52}"/>
              </a:ext>
            </a:extLst>
          </p:cNvPr>
          <p:cNvSpPr>
            <a:spLocks noGrp="1"/>
          </p:cNvSpPr>
          <p:nvPr>
            <p:ph sz="quarter" idx="64" hasCustomPrompt="1"/>
          </p:nvPr>
        </p:nvSpPr>
        <p:spPr>
          <a:xfrm>
            <a:off x="9428062" y="537809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62" name="Content Placeholder 17">
            <a:extLst>
              <a:ext uri="{FF2B5EF4-FFF2-40B4-BE49-F238E27FC236}">
                <a16:creationId xmlns:a16="http://schemas.microsoft.com/office/drawing/2014/main" id="{EF892095-6E4E-4D89-87A7-F692BE11F901}"/>
              </a:ext>
            </a:extLst>
          </p:cNvPr>
          <p:cNvSpPr>
            <a:spLocks noGrp="1"/>
          </p:cNvSpPr>
          <p:nvPr>
            <p:ph sz="quarter" idx="65" hasCustomPrompt="1"/>
          </p:nvPr>
        </p:nvSpPr>
        <p:spPr>
          <a:xfrm>
            <a:off x="10707683" y="5378024"/>
            <a:ext cx="939800" cy="639763"/>
          </a:xfrm>
        </p:spPr>
        <p:txBody>
          <a:bodyPr/>
          <a:lstStyle>
            <a:lvl1pPr marL="0" indent="0">
              <a:buNone/>
              <a:defRPr sz="1000">
                <a:solidFill>
                  <a:schemeClr val="tx1"/>
                </a:solidFill>
              </a:defRPr>
            </a:lvl1pPr>
          </a:lstStyle>
          <a:p>
            <a:pPr lvl="0"/>
            <a:r>
              <a:rPr lang="en-GB" dirty="0"/>
              <a:t>Click on Pictures icon to insert logo</a:t>
            </a:r>
          </a:p>
        </p:txBody>
      </p:sp>
    </p:spTree>
    <p:extLst>
      <p:ext uri="{BB962C8B-B14F-4D97-AF65-F5344CB8AC3E}">
        <p14:creationId xmlns:p14="http://schemas.microsoft.com/office/powerpoint/2010/main" val="347280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logo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49" y="539750"/>
            <a:ext cx="11107739" cy="808283"/>
          </a:xfrm>
        </p:spPr>
        <p:txBody>
          <a:bodyPr/>
          <a:lstStyle/>
          <a:p>
            <a:r>
              <a:rPr lang="en-GB" noProof="0" dirty="0"/>
              <a:t>Click to add title</a:t>
            </a:r>
          </a:p>
        </p:txBody>
      </p:sp>
      <p:cxnSp>
        <p:nvCxnSpPr>
          <p:cNvPr id="5" name="Straight Connector 4">
            <a:extLst>
              <a:ext uri="{FF2B5EF4-FFF2-40B4-BE49-F238E27FC236}">
                <a16:creationId xmlns:a16="http://schemas.microsoft.com/office/drawing/2014/main" id="{50ED6072-BDE2-4DE4-A244-CB01A2C2A069}"/>
              </a:ext>
            </a:extLst>
          </p:cNvPr>
          <p:cNvCxnSpPr>
            <a:cxnSpLocks/>
          </p:cNvCxnSpPr>
          <p:nvPr userDrawn="1"/>
        </p:nvCxnSpPr>
        <p:spPr>
          <a:xfrm>
            <a:off x="4213437" y="1347787"/>
            <a:ext cx="0" cy="20556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6E7D65-7417-4840-89EB-128B69EBDD7B}"/>
              </a:ext>
            </a:extLst>
          </p:cNvPr>
          <p:cNvCxnSpPr>
            <a:cxnSpLocks/>
          </p:cNvCxnSpPr>
          <p:nvPr userDrawn="1"/>
        </p:nvCxnSpPr>
        <p:spPr>
          <a:xfrm>
            <a:off x="7977126" y="1347787"/>
            <a:ext cx="0" cy="20556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
        <p:nvSpPr>
          <p:cNvPr id="21" name="Content Placeholder 17">
            <a:extLst>
              <a:ext uri="{FF2B5EF4-FFF2-40B4-BE49-F238E27FC236}">
                <a16:creationId xmlns:a16="http://schemas.microsoft.com/office/drawing/2014/main" id="{D2CCE7FB-C0D3-4F16-814B-B4483BE8E146}"/>
              </a:ext>
            </a:extLst>
          </p:cNvPr>
          <p:cNvSpPr>
            <a:spLocks noGrp="1"/>
          </p:cNvSpPr>
          <p:nvPr>
            <p:ph sz="quarter" idx="24" hasCustomPrompt="1"/>
          </p:nvPr>
        </p:nvSpPr>
        <p:spPr>
          <a:xfrm>
            <a:off x="538163"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2" name="Content Placeholder 17">
            <a:extLst>
              <a:ext uri="{FF2B5EF4-FFF2-40B4-BE49-F238E27FC236}">
                <a16:creationId xmlns:a16="http://schemas.microsoft.com/office/drawing/2014/main" id="{158D0083-4EBD-45D6-B332-890655705396}"/>
              </a:ext>
            </a:extLst>
          </p:cNvPr>
          <p:cNvSpPr>
            <a:spLocks noGrp="1"/>
          </p:cNvSpPr>
          <p:nvPr>
            <p:ph sz="quarter" idx="25" hasCustomPrompt="1"/>
          </p:nvPr>
        </p:nvSpPr>
        <p:spPr>
          <a:xfrm>
            <a:off x="1824941"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3" name="Content Placeholder 17">
            <a:extLst>
              <a:ext uri="{FF2B5EF4-FFF2-40B4-BE49-F238E27FC236}">
                <a16:creationId xmlns:a16="http://schemas.microsoft.com/office/drawing/2014/main" id="{49ACD374-1FC4-41C4-B8D7-92489166D4D1}"/>
              </a:ext>
            </a:extLst>
          </p:cNvPr>
          <p:cNvSpPr>
            <a:spLocks noGrp="1"/>
          </p:cNvSpPr>
          <p:nvPr>
            <p:ph sz="quarter" idx="26" hasCustomPrompt="1"/>
          </p:nvPr>
        </p:nvSpPr>
        <p:spPr>
          <a:xfrm>
            <a:off x="3111719"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4" name="Content Placeholder 17">
            <a:extLst>
              <a:ext uri="{FF2B5EF4-FFF2-40B4-BE49-F238E27FC236}">
                <a16:creationId xmlns:a16="http://schemas.microsoft.com/office/drawing/2014/main" id="{52814B6B-70A4-4793-B8B6-933C0F7DF8F3}"/>
              </a:ext>
            </a:extLst>
          </p:cNvPr>
          <p:cNvSpPr>
            <a:spLocks noGrp="1"/>
          </p:cNvSpPr>
          <p:nvPr>
            <p:ph sz="quarter" idx="27" hasCustomPrompt="1"/>
          </p:nvPr>
        </p:nvSpPr>
        <p:spPr>
          <a:xfrm>
            <a:off x="538163"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5" name="Content Placeholder 17">
            <a:extLst>
              <a:ext uri="{FF2B5EF4-FFF2-40B4-BE49-F238E27FC236}">
                <a16:creationId xmlns:a16="http://schemas.microsoft.com/office/drawing/2014/main" id="{F1BD1872-40C7-420F-936D-C102CF73DBA0}"/>
              </a:ext>
            </a:extLst>
          </p:cNvPr>
          <p:cNvSpPr>
            <a:spLocks noGrp="1"/>
          </p:cNvSpPr>
          <p:nvPr>
            <p:ph sz="quarter" idx="28" hasCustomPrompt="1"/>
          </p:nvPr>
        </p:nvSpPr>
        <p:spPr>
          <a:xfrm>
            <a:off x="1824941"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6" name="Content Placeholder 17">
            <a:extLst>
              <a:ext uri="{FF2B5EF4-FFF2-40B4-BE49-F238E27FC236}">
                <a16:creationId xmlns:a16="http://schemas.microsoft.com/office/drawing/2014/main" id="{86C80685-914E-4E10-B201-56E266D15AF2}"/>
              </a:ext>
            </a:extLst>
          </p:cNvPr>
          <p:cNvSpPr>
            <a:spLocks noGrp="1"/>
          </p:cNvSpPr>
          <p:nvPr>
            <p:ph sz="quarter" idx="29" hasCustomPrompt="1"/>
          </p:nvPr>
        </p:nvSpPr>
        <p:spPr>
          <a:xfrm>
            <a:off x="3111719"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7" name="Content Placeholder 17">
            <a:extLst>
              <a:ext uri="{FF2B5EF4-FFF2-40B4-BE49-F238E27FC236}">
                <a16:creationId xmlns:a16="http://schemas.microsoft.com/office/drawing/2014/main" id="{03D8800F-50D2-417A-A40D-159623F34F3E}"/>
              </a:ext>
            </a:extLst>
          </p:cNvPr>
          <p:cNvSpPr>
            <a:spLocks noGrp="1"/>
          </p:cNvSpPr>
          <p:nvPr>
            <p:ph sz="quarter" idx="30" hasCustomPrompt="1"/>
          </p:nvPr>
        </p:nvSpPr>
        <p:spPr>
          <a:xfrm>
            <a:off x="4366800"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8" name="Content Placeholder 17">
            <a:extLst>
              <a:ext uri="{FF2B5EF4-FFF2-40B4-BE49-F238E27FC236}">
                <a16:creationId xmlns:a16="http://schemas.microsoft.com/office/drawing/2014/main" id="{0EBF5D2A-BD42-421E-8139-DD1B180894A2}"/>
              </a:ext>
            </a:extLst>
          </p:cNvPr>
          <p:cNvSpPr>
            <a:spLocks noGrp="1"/>
          </p:cNvSpPr>
          <p:nvPr>
            <p:ph sz="quarter" idx="31" hasCustomPrompt="1"/>
          </p:nvPr>
        </p:nvSpPr>
        <p:spPr>
          <a:xfrm>
            <a:off x="5616000"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9" name="Content Placeholder 17">
            <a:extLst>
              <a:ext uri="{FF2B5EF4-FFF2-40B4-BE49-F238E27FC236}">
                <a16:creationId xmlns:a16="http://schemas.microsoft.com/office/drawing/2014/main" id="{AA7DFD69-E17C-43EE-BE9A-27BE8B031DF0}"/>
              </a:ext>
            </a:extLst>
          </p:cNvPr>
          <p:cNvSpPr>
            <a:spLocks noGrp="1"/>
          </p:cNvSpPr>
          <p:nvPr>
            <p:ph sz="quarter" idx="32" hasCustomPrompt="1"/>
          </p:nvPr>
        </p:nvSpPr>
        <p:spPr>
          <a:xfrm>
            <a:off x="6868800"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0" name="Content Placeholder 17">
            <a:extLst>
              <a:ext uri="{FF2B5EF4-FFF2-40B4-BE49-F238E27FC236}">
                <a16:creationId xmlns:a16="http://schemas.microsoft.com/office/drawing/2014/main" id="{3DFB5FC6-D946-4F72-88B9-5A73DEA0A203}"/>
              </a:ext>
            </a:extLst>
          </p:cNvPr>
          <p:cNvSpPr>
            <a:spLocks noGrp="1"/>
          </p:cNvSpPr>
          <p:nvPr>
            <p:ph sz="quarter" idx="33" hasCustomPrompt="1"/>
          </p:nvPr>
        </p:nvSpPr>
        <p:spPr>
          <a:xfrm>
            <a:off x="4366800" y="3966529"/>
            <a:ext cx="939800" cy="792000"/>
          </a:xfrm>
        </p:spPr>
        <p:txBody>
          <a:bodyPr/>
          <a:lstStyle>
            <a:lvl1pPr marL="0" indent="0">
              <a:buNone/>
              <a:defRPr sz="1000">
                <a:solidFill>
                  <a:schemeClr val="tx1"/>
                </a:solidFill>
              </a:defRPr>
            </a:lvl1pPr>
          </a:lstStyle>
          <a:p>
            <a:pPr lvl="0"/>
            <a:r>
              <a:rPr lang="en-GB" dirty="0"/>
              <a:t>Click on Pictures ikon to insert logo</a:t>
            </a:r>
          </a:p>
        </p:txBody>
      </p:sp>
      <p:sp>
        <p:nvSpPr>
          <p:cNvPr id="31" name="Content Placeholder 17">
            <a:extLst>
              <a:ext uri="{FF2B5EF4-FFF2-40B4-BE49-F238E27FC236}">
                <a16:creationId xmlns:a16="http://schemas.microsoft.com/office/drawing/2014/main" id="{0F8CA6AE-0929-4164-8DE7-5C61C467ABD5}"/>
              </a:ext>
            </a:extLst>
          </p:cNvPr>
          <p:cNvSpPr>
            <a:spLocks noGrp="1"/>
          </p:cNvSpPr>
          <p:nvPr>
            <p:ph sz="quarter" idx="34" hasCustomPrompt="1"/>
          </p:nvPr>
        </p:nvSpPr>
        <p:spPr>
          <a:xfrm>
            <a:off x="5616000"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2" name="Content Placeholder 17">
            <a:extLst>
              <a:ext uri="{FF2B5EF4-FFF2-40B4-BE49-F238E27FC236}">
                <a16:creationId xmlns:a16="http://schemas.microsoft.com/office/drawing/2014/main" id="{25CCCE50-B0F7-42FA-89F6-07942701B8BB}"/>
              </a:ext>
            </a:extLst>
          </p:cNvPr>
          <p:cNvSpPr>
            <a:spLocks noGrp="1"/>
          </p:cNvSpPr>
          <p:nvPr>
            <p:ph sz="quarter" idx="35" hasCustomPrompt="1"/>
          </p:nvPr>
        </p:nvSpPr>
        <p:spPr>
          <a:xfrm>
            <a:off x="6868800"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3" name="Content Placeholder 17">
            <a:extLst>
              <a:ext uri="{FF2B5EF4-FFF2-40B4-BE49-F238E27FC236}">
                <a16:creationId xmlns:a16="http://schemas.microsoft.com/office/drawing/2014/main" id="{98E91D88-907C-40D6-A3FF-6E7748822313}"/>
              </a:ext>
            </a:extLst>
          </p:cNvPr>
          <p:cNvSpPr>
            <a:spLocks noGrp="1"/>
          </p:cNvSpPr>
          <p:nvPr>
            <p:ph sz="quarter" idx="36" hasCustomPrompt="1"/>
          </p:nvPr>
        </p:nvSpPr>
        <p:spPr>
          <a:xfrm>
            <a:off x="8150400"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4" name="Content Placeholder 17">
            <a:extLst>
              <a:ext uri="{FF2B5EF4-FFF2-40B4-BE49-F238E27FC236}">
                <a16:creationId xmlns:a16="http://schemas.microsoft.com/office/drawing/2014/main" id="{FD1987DC-ED63-406B-BE4A-E35E0FCCC916}"/>
              </a:ext>
            </a:extLst>
          </p:cNvPr>
          <p:cNvSpPr>
            <a:spLocks noGrp="1"/>
          </p:cNvSpPr>
          <p:nvPr>
            <p:ph sz="quarter" idx="37" hasCustomPrompt="1"/>
          </p:nvPr>
        </p:nvSpPr>
        <p:spPr>
          <a:xfrm>
            <a:off x="9429838"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5" name="Content Placeholder 17">
            <a:extLst>
              <a:ext uri="{FF2B5EF4-FFF2-40B4-BE49-F238E27FC236}">
                <a16:creationId xmlns:a16="http://schemas.microsoft.com/office/drawing/2014/main" id="{C789F251-E7F1-4139-896B-6E82795139AB}"/>
              </a:ext>
            </a:extLst>
          </p:cNvPr>
          <p:cNvSpPr>
            <a:spLocks noGrp="1"/>
          </p:cNvSpPr>
          <p:nvPr>
            <p:ph sz="quarter" idx="38" hasCustomPrompt="1"/>
          </p:nvPr>
        </p:nvSpPr>
        <p:spPr>
          <a:xfrm>
            <a:off x="10709276"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6" name="Content Placeholder 17">
            <a:extLst>
              <a:ext uri="{FF2B5EF4-FFF2-40B4-BE49-F238E27FC236}">
                <a16:creationId xmlns:a16="http://schemas.microsoft.com/office/drawing/2014/main" id="{1AC57026-5B05-493C-B2AC-A8C77E7991C0}"/>
              </a:ext>
            </a:extLst>
          </p:cNvPr>
          <p:cNvSpPr>
            <a:spLocks noGrp="1"/>
          </p:cNvSpPr>
          <p:nvPr>
            <p:ph sz="quarter" idx="39" hasCustomPrompt="1"/>
          </p:nvPr>
        </p:nvSpPr>
        <p:spPr>
          <a:xfrm>
            <a:off x="8150400"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7" name="Content Placeholder 17">
            <a:extLst>
              <a:ext uri="{FF2B5EF4-FFF2-40B4-BE49-F238E27FC236}">
                <a16:creationId xmlns:a16="http://schemas.microsoft.com/office/drawing/2014/main" id="{1D81B19A-3BCE-4B78-BC17-6352BCB0C3F6}"/>
              </a:ext>
            </a:extLst>
          </p:cNvPr>
          <p:cNvSpPr>
            <a:spLocks noGrp="1"/>
          </p:cNvSpPr>
          <p:nvPr>
            <p:ph sz="quarter" idx="40" hasCustomPrompt="1"/>
          </p:nvPr>
        </p:nvSpPr>
        <p:spPr>
          <a:xfrm>
            <a:off x="9429838"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8" name="Content Placeholder 17">
            <a:extLst>
              <a:ext uri="{FF2B5EF4-FFF2-40B4-BE49-F238E27FC236}">
                <a16:creationId xmlns:a16="http://schemas.microsoft.com/office/drawing/2014/main" id="{DAC96E4B-6C75-4266-B5FA-331B8325921D}"/>
              </a:ext>
            </a:extLst>
          </p:cNvPr>
          <p:cNvSpPr>
            <a:spLocks noGrp="1"/>
          </p:cNvSpPr>
          <p:nvPr>
            <p:ph sz="quarter" idx="41" hasCustomPrompt="1"/>
          </p:nvPr>
        </p:nvSpPr>
        <p:spPr>
          <a:xfrm>
            <a:off x="10709276"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cxnSp>
        <p:nvCxnSpPr>
          <p:cNvPr id="7" name="Straight Connector 6">
            <a:extLst>
              <a:ext uri="{FF2B5EF4-FFF2-40B4-BE49-F238E27FC236}">
                <a16:creationId xmlns:a16="http://schemas.microsoft.com/office/drawing/2014/main" id="{460A9CC7-A15E-4C90-8633-F7EB87294F14}"/>
              </a:ext>
            </a:extLst>
          </p:cNvPr>
          <p:cNvCxnSpPr>
            <a:cxnSpLocks/>
          </p:cNvCxnSpPr>
          <p:nvPr userDrawn="1"/>
        </p:nvCxnSpPr>
        <p:spPr>
          <a:xfrm>
            <a:off x="4213437" y="3966529"/>
            <a:ext cx="0" cy="20556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CEF90B-CD6A-456A-896A-F930CBAD90FA}"/>
              </a:ext>
            </a:extLst>
          </p:cNvPr>
          <p:cNvCxnSpPr>
            <a:cxnSpLocks/>
          </p:cNvCxnSpPr>
          <p:nvPr userDrawn="1"/>
        </p:nvCxnSpPr>
        <p:spPr>
          <a:xfrm>
            <a:off x="7977126" y="3966529"/>
            <a:ext cx="0" cy="20556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D225B4A-7784-4CB2-AAB4-785757C64641}"/>
              </a:ext>
            </a:extLst>
          </p:cNvPr>
          <p:cNvSpPr>
            <a:spLocks noGrp="1"/>
          </p:cNvSpPr>
          <p:nvPr>
            <p:ph type="body" sz="quarter" idx="42" hasCustomPrompt="1"/>
          </p:nvPr>
        </p:nvSpPr>
        <p:spPr>
          <a:xfrm>
            <a:off x="538163" y="2426781"/>
            <a:ext cx="3513356"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
        <p:nvSpPr>
          <p:cNvPr id="39" name="Text Placeholder 3">
            <a:extLst>
              <a:ext uri="{FF2B5EF4-FFF2-40B4-BE49-F238E27FC236}">
                <a16:creationId xmlns:a16="http://schemas.microsoft.com/office/drawing/2014/main" id="{B46F5283-0CC2-49CC-AC63-06DCAB8680B5}"/>
              </a:ext>
            </a:extLst>
          </p:cNvPr>
          <p:cNvSpPr>
            <a:spLocks noGrp="1"/>
          </p:cNvSpPr>
          <p:nvPr>
            <p:ph type="body" sz="quarter" idx="43" hasCustomPrompt="1"/>
          </p:nvPr>
        </p:nvSpPr>
        <p:spPr>
          <a:xfrm>
            <a:off x="538163" y="4980558"/>
            <a:ext cx="3513356"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
        <p:nvSpPr>
          <p:cNvPr id="40" name="Text Placeholder 3">
            <a:extLst>
              <a:ext uri="{FF2B5EF4-FFF2-40B4-BE49-F238E27FC236}">
                <a16:creationId xmlns:a16="http://schemas.microsoft.com/office/drawing/2014/main" id="{D8F9FF10-E2E0-4CB1-9B9B-A0EA71274866}"/>
              </a:ext>
            </a:extLst>
          </p:cNvPr>
          <p:cNvSpPr>
            <a:spLocks noGrp="1"/>
          </p:cNvSpPr>
          <p:nvPr>
            <p:ph type="body" sz="quarter" idx="44" hasCustomPrompt="1"/>
          </p:nvPr>
        </p:nvSpPr>
        <p:spPr>
          <a:xfrm>
            <a:off x="4366800" y="2426781"/>
            <a:ext cx="3441600"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
        <p:nvSpPr>
          <p:cNvPr id="41" name="Text Placeholder 3">
            <a:extLst>
              <a:ext uri="{FF2B5EF4-FFF2-40B4-BE49-F238E27FC236}">
                <a16:creationId xmlns:a16="http://schemas.microsoft.com/office/drawing/2014/main" id="{C90275EA-B51D-465A-856F-821DD933D570}"/>
              </a:ext>
            </a:extLst>
          </p:cNvPr>
          <p:cNvSpPr>
            <a:spLocks noGrp="1"/>
          </p:cNvSpPr>
          <p:nvPr>
            <p:ph type="body" sz="quarter" idx="45" hasCustomPrompt="1"/>
          </p:nvPr>
        </p:nvSpPr>
        <p:spPr>
          <a:xfrm>
            <a:off x="4365212" y="4980558"/>
            <a:ext cx="3441600"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
        <p:nvSpPr>
          <p:cNvPr id="43" name="Text Placeholder 3">
            <a:extLst>
              <a:ext uri="{FF2B5EF4-FFF2-40B4-BE49-F238E27FC236}">
                <a16:creationId xmlns:a16="http://schemas.microsoft.com/office/drawing/2014/main" id="{2B9DBDE8-2649-4A74-BEE2-293CC04F9E14}"/>
              </a:ext>
            </a:extLst>
          </p:cNvPr>
          <p:cNvSpPr>
            <a:spLocks noGrp="1"/>
          </p:cNvSpPr>
          <p:nvPr>
            <p:ph type="body" sz="quarter" idx="46" hasCustomPrompt="1"/>
          </p:nvPr>
        </p:nvSpPr>
        <p:spPr>
          <a:xfrm>
            <a:off x="8146090" y="2426781"/>
            <a:ext cx="3502986"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
        <p:nvSpPr>
          <p:cNvPr id="44" name="Text Placeholder 3">
            <a:extLst>
              <a:ext uri="{FF2B5EF4-FFF2-40B4-BE49-F238E27FC236}">
                <a16:creationId xmlns:a16="http://schemas.microsoft.com/office/drawing/2014/main" id="{83785912-015E-42C2-A49C-957F94F087F1}"/>
              </a:ext>
            </a:extLst>
          </p:cNvPr>
          <p:cNvSpPr>
            <a:spLocks noGrp="1"/>
          </p:cNvSpPr>
          <p:nvPr>
            <p:ph type="body" sz="quarter" idx="47" hasCustomPrompt="1"/>
          </p:nvPr>
        </p:nvSpPr>
        <p:spPr>
          <a:xfrm>
            <a:off x="8144502" y="4980558"/>
            <a:ext cx="3502986"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Tree>
    <p:extLst>
      <p:ext uri="{BB962C8B-B14F-4D97-AF65-F5344CB8AC3E}">
        <p14:creationId xmlns:p14="http://schemas.microsoft.com/office/powerpoint/2010/main" val="3765071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4F7E-7541-4377-B8D8-B32B9C968F85}"/>
              </a:ext>
            </a:extLst>
          </p:cNvPr>
          <p:cNvSpPr>
            <a:spLocks noGrp="1"/>
          </p:cNvSpPr>
          <p:nvPr>
            <p:ph type="title"/>
          </p:nvPr>
        </p:nvSpPr>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211BD158-DE2E-40DE-AA35-A381179C406C}"/>
              </a:ext>
            </a:extLst>
          </p:cNvPr>
          <p:cNvSpPr>
            <a:spLocks noGrp="1"/>
          </p:cNvSpPr>
          <p:nvPr>
            <p:ph type="body" sz="quarter" idx="13" hasCustomPrompt="1"/>
          </p:nvPr>
        </p:nvSpPr>
        <p:spPr>
          <a:xfrm>
            <a:off x="539750" y="1347788"/>
            <a:ext cx="2641600" cy="1432482"/>
          </a:xfrm>
          <a:solidFill>
            <a:srgbClr val="B3E0E6"/>
          </a:solidFill>
          <a:ln>
            <a:noFill/>
          </a:ln>
        </p:spPr>
        <p:txBody>
          <a:bodyPr lIns="180000" tIns="180000" rIns="180000" bIns="180000"/>
          <a:lstStyle>
            <a:lvl1pPr marL="0" indent="0">
              <a:lnSpc>
                <a:spcPct val="90000"/>
              </a:lnSpc>
              <a:spcAft>
                <a:spcPts val="600"/>
              </a:spcAft>
              <a:buFont typeface="Open Sans Light" panose="020B0306030504020204" pitchFamily="34" charset="0"/>
              <a:buNone/>
              <a:defRPr sz="2400">
                <a:solidFill>
                  <a:schemeClr val="accent1"/>
                </a:solidFill>
                <a:latin typeface="+mj-lt"/>
              </a:defRPr>
            </a:lvl1pPr>
            <a:lvl2pPr marL="0" indent="0">
              <a:lnSpc>
                <a:spcPct val="90000"/>
              </a:lnSpc>
              <a:buFont typeface="Open Sans Light" panose="020B0306030504020204" pitchFamily="34" charset="0"/>
              <a:buChar char="​"/>
              <a:defRPr>
                <a:solidFill>
                  <a:schemeClr val="accent1"/>
                </a:solidFill>
              </a:defRPr>
            </a:lvl2pPr>
            <a:lvl3pPr marL="0" indent="0">
              <a:lnSpc>
                <a:spcPct val="90000"/>
              </a:lnSpc>
              <a:spcAft>
                <a:spcPts val="600"/>
              </a:spcAft>
              <a:buFont typeface="Open Sans Light" panose="020B0306030504020204" pitchFamily="34" charset="0"/>
              <a:buChar char="​"/>
              <a:defRPr/>
            </a:lvl3pPr>
          </a:lstStyle>
          <a:p>
            <a:pPr lvl="0"/>
            <a:r>
              <a:rPr lang="en-GB" dirty="0"/>
              <a:t>Click title</a:t>
            </a:r>
          </a:p>
        </p:txBody>
      </p:sp>
      <p:sp>
        <p:nvSpPr>
          <p:cNvPr id="18" name="Text Placeholder 17">
            <a:extLst>
              <a:ext uri="{FF2B5EF4-FFF2-40B4-BE49-F238E27FC236}">
                <a16:creationId xmlns:a16="http://schemas.microsoft.com/office/drawing/2014/main" id="{0B60F506-59B6-4D0B-95A0-0787F66D7E8F}"/>
              </a:ext>
            </a:extLst>
          </p:cNvPr>
          <p:cNvSpPr>
            <a:spLocks noGrp="1"/>
          </p:cNvSpPr>
          <p:nvPr>
            <p:ph type="body" sz="quarter" idx="14"/>
          </p:nvPr>
        </p:nvSpPr>
        <p:spPr>
          <a:xfrm>
            <a:off x="538163" y="2780270"/>
            <a:ext cx="2641600" cy="3242705"/>
          </a:xfrm>
          <a:solidFill>
            <a:srgbClr val="E1F3F5"/>
          </a:solidFill>
        </p:spPr>
        <p:txBody>
          <a:bodyPr lIns="180000" tIns="180000" rIns="180000" bIns="180000"/>
          <a:lstStyle>
            <a:lvl1pPr marL="0" indent="0">
              <a:lnSpc>
                <a:spcPct val="90000"/>
              </a:lnSpc>
              <a:spcAft>
                <a:spcPts val="400"/>
              </a:spcAft>
              <a:buFont typeface="Open Sans Light" panose="020B0306030504020204" pitchFamily="34" charset="0"/>
              <a:buChar char="​"/>
              <a:defRPr sz="1400" cap="all" baseline="0">
                <a:solidFill>
                  <a:schemeClr val="tx1"/>
                </a:solidFill>
                <a:latin typeface="+mj-lt"/>
              </a:defRPr>
            </a:lvl1pPr>
            <a:lvl2pPr marL="0" indent="0">
              <a:lnSpc>
                <a:spcPct val="90000"/>
              </a:lnSpc>
              <a:spcAft>
                <a:spcPts val="600"/>
              </a:spcAft>
              <a:buFont typeface="Open Sans Light" panose="020B0306030504020204" pitchFamily="34" charset="0"/>
              <a:buChar char="​"/>
              <a:defRPr sz="1200">
                <a:solidFill>
                  <a:schemeClr val="tx1"/>
                </a:solidFill>
              </a:defRPr>
            </a:lvl2pPr>
            <a:lvl3pPr marL="0" indent="0">
              <a:lnSpc>
                <a:spcPct val="90000"/>
              </a:lnSpc>
              <a:spcAft>
                <a:spcPts val="600"/>
              </a:spcAft>
              <a:buFont typeface="Open Sans Light" panose="020B0306030504020204" pitchFamily="34" charset="0"/>
              <a:buChar char="​"/>
              <a:defRPr sz="12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9" name="Content Placeholder 17">
            <a:extLst>
              <a:ext uri="{FF2B5EF4-FFF2-40B4-BE49-F238E27FC236}">
                <a16:creationId xmlns:a16="http://schemas.microsoft.com/office/drawing/2014/main" id="{A70B3224-7D34-4227-8B53-7750C992A252}"/>
              </a:ext>
            </a:extLst>
          </p:cNvPr>
          <p:cNvSpPr>
            <a:spLocks noGrp="1"/>
          </p:cNvSpPr>
          <p:nvPr>
            <p:ph sz="quarter" idx="21" hasCustomPrompt="1"/>
          </p:nvPr>
        </p:nvSpPr>
        <p:spPr>
          <a:xfrm>
            <a:off x="2420937" y="1949639"/>
            <a:ext cx="758825" cy="679831"/>
          </a:xfrm>
        </p:spPr>
        <p:txBody>
          <a:bodyPr/>
          <a:lstStyle>
            <a:lvl1pPr marL="0" indent="0">
              <a:buNone/>
              <a:defRPr sz="1000">
                <a:solidFill>
                  <a:schemeClr val="tx1"/>
                </a:solidFill>
              </a:defRPr>
            </a:lvl1pPr>
          </a:lstStyle>
          <a:p>
            <a:pPr lvl="0"/>
            <a:r>
              <a:rPr lang="en-GB" dirty="0"/>
              <a:t>Click on Pictures icon to insert icon</a:t>
            </a:r>
          </a:p>
        </p:txBody>
      </p:sp>
      <p:sp>
        <p:nvSpPr>
          <p:cNvPr id="20" name="Text Placeholder 8">
            <a:extLst>
              <a:ext uri="{FF2B5EF4-FFF2-40B4-BE49-F238E27FC236}">
                <a16:creationId xmlns:a16="http://schemas.microsoft.com/office/drawing/2014/main" id="{F8A0D744-D982-44E2-B4E6-5306E49B83F7}"/>
              </a:ext>
            </a:extLst>
          </p:cNvPr>
          <p:cNvSpPr>
            <a:spLocks noGrp="1"/>
          </p:cNvSpPr>
          <p:nvPr>
            <p:ph type="body" sz="quarter" idx="22" hasCustomPrompt="1"/>
          </p:nvPr>
        </p:nvSpPr>
        <p:spPr>
          <a:xfrm>
            <a:off x="3360738" y="1347788"/>
            <a:ext cx="2641600" cy="1432482"/>
          </a:xfrm>
          <a:solidFill>
            <a:srgbClr val="D0D5E9"/>
          </a:solidFill>
          <a:ln>
            <a:noFill/>
          </a:ln>
        </p:spPr>
        <p:txBody>
          <a:bodyPr lIns="180000" tIns="180000" rIns="180000" bIns="180000"/>
          <a:lstStyle>
            <a:lvl1pPr marL="0" indent="0">
              <a:lnSpc>
                <a:spcPct val="90000"/>
              </a:lnSpc>
              <a:spcAft>
                <a:spcPts val="600"/>
              </a:spcAft>
              <a:buFont typeface="Open Sans Light" panose="020B0306030504020204" pitchFamily="34" charset="0"/>
              <a:buNone/>
              <a:defRPr sz="2400">
                <a:solidFill>
                  <a:schemeClr val="tx2"/>
                </a:solidFill>
                <a:latin typeface="+mj-lt"/>
              </a:defRPr>
            </a:lvl1pPr>
            <a:lvl2pPr marL="0" indent="0">
              <a:lnSpc>
                <a:spcPct val="90000"/>
              </a:lnSpc>
              <a:buFont typeface="Open Sans Light" panose="020B0306030504020204" pitchFamily="34" charset="0"/>
              <a:buChar char="​"/>
              <a:defRPr>
                <a:solidFill>
                  <a:schemeClr val="tx2"/>
                </a:solidFill>
              </a:defRPr>
            </a:lvl2pPr>
            <a:lvl3pPr marL="0" indent="0">
              <a:lnSpc>
                <a:spcPct val="90000"/>
              </a:lnSpc>
              <a:spcAft>
                <a:spcPts val="600"/>
              </a:spcAft>
              <a:buFont typeface="Open Sans Light" panose="020B0306030504020204" pitchFamily="34" charset="0"/>
              <a:buChar char="​"/>
              <a:defRPr/>
            </a:lvl3pPr>
          </a:lstStyle>
          <a:p>
            <a:pPr lvl="0"/>
            <a:r>
              <a:rPr lang="en-GB" dirty="0"/>
              <a:t>Click title</a:t>
            </a:r>
          </a:p>
        </p:txBody>
      </p:sp>
      <p:sp>
        <p:nvSpPr>
          <p:cNvPr id="21" name="Text Placeholder 17">
            <a:extLst>
              <a:ext uri="{FF2B5EF4-FFF2-40B4-BE49-F238E27FC236}">
                <a16:creationId xmlns:a16="http://schemas.microsoft.com/office/drawing/2014/main" id="{1BED4A95-61B2-4E39-9D90-B56AAB4B875B}"/>
              </a:ext>
            </a:extLst>
          </p:cNvPr>
          <p:cNvSpPr>
            <a:spLocks noGrp="1"/>
          </p:cNvSpPr>
          <p:nvPr>
            <p:ph type="body" sz="quarter" idx="23"/>
          </p:nvPr>
        </p:nvSpPr>
        <p:spPr>
          <a:xfrm>
            <a:off x="3359151" y="2780270"/>
            <a:ext cx="2641600" cy="3242705"/>
          </a:xfrm>
          <a:solidFill>
            <a:srgbClr val="ECEEF6"/>
          </a:solidFill>
        </p:spPr>
        <p:txBody>
          <a:bodyPr lIns="180000" tIns="180000" rIns="180000" bIns="180000"/>
          <a:lstStyle>
            <a:lvl1pPr marL="0" indent="0">
              <a:lnSpc>
                <a:spcPct val="90000"/>
              </a:lnSpc>
              <a:spcAft>
                <a:spcPts val="400"/>
              </a:spcAft>
              <a:buFont typeface="Open Sans Light" panose="020B0306030504020204" pitchFamily="34" charset="0"/>
              <a:buChar char="​"/>
              <a:defRPr sz="1400" cap="all" baseline="0">
                <a:solidFill>
                  <a:schemeClr val="tx1"/>
                </a:solidFill>
                <a:latin typeface="+mj-lt"/>
              </a:defRPr>
            </a:lvl1pPr>
            <a:lvl2pPr marL="0" indent="0">
              <a:lnSpc>
                <a:spcPct val="90000"/>
              </a:lnSpc>
              <a:spcAft>
                <a:spcPts val="600"/>
              </a:spcAft>
              <a:buFont typeface="Open Sans Light" panose="020B0306030504020204" pitchFamily="34" charset="0"/>
              <a:buChar char="​"/>
              <a:defRPr sz="1200">
                <a:solidFill>
                  <a:schemeClr val="tx1"/>
                </a:solidFill>
              </a:defRPr>
            </a:lvl2pPr>
            <a:lvl3pPr marL="0" indent="0">
              <a:lnSpc>
                <a:spcPct val="90000"/>
              </a:lnSpc>
              <a:spcAft>
                <a:spcPts val="600"/>
              </a:spcAft>
              <a:buFont typeface="Open Sans Light" panose="020B0306030504020204" pitchFamily="34" charset="0"/>
              <a:buChar char="​"/>
              <a:defRPr sz="12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22" name="Content Placeholder 17">
            <a:extLst>
              <a:ext uri="{FF2B5EF4-FFF2-40B4-BE49-F238E27FC236}">
                <a16:creationId xmlns:a16="http://schemas.microsoft.com/office/drawing/2014/main" id="{AF887449-FCAD-4687-B94D-2E7569395F9C}"/>
              </a:ext>
            </a:extLst>
          </p:cNvPr>
          <p:cNvSpPr>
            <a:spLocks noGrp="1"/>
          </p:cNvSpPr>
          <p:nvPr>
            <p:ph sz="quarter" idx="24" hasCustomPrompt="1"/>
          </p:nvPr>
        </p:nvSpPr>
        <p:spPr>
          <a:xfrm>
            <a:off x="5241925" y="1949639"/>
            <a:ext cx="758825" cy="679831"/>
          </a:xfrm>
        </p:spPr>
        <p:txBody>
          <a:bodyPr/>
          <a:lstStyle>
            <a:lvl1pPr marL="0" indent="0">
              <a:buNone/>
              <a:defRPr sz="1000">
                <a:solidFill>
                  <a:schemeClr val="tx1"/>
                </a:solidFill>
              </a:defRPr>
            </a:lvl1pPr>
          </a:lstStyle>
          <a:p>
            <a:pPr lvl="0"/>
            <a:r>
              <a:rPr lang="en-GB" dirty="0"/>
              <a:t>Click on Pictures icon to insert icon</a:t>
            </a:r>
          </a:p>
        </p:txBody>
      </p:sp>
      <p:sp>
        <p:nvSpPr>
          <p:cNvPr id="23" name="Text Placeholder 8">
            <a:extLst>
              <a:ext uri="{FF2B5EF4-FFF2-40B4-BE49-F238E27FC236}">
                <a16:creationId xmlns:a16="http://schemas.microsoft.com/office/drawing/2014/main" id="{9DEBBF74-E12E-4C89-BBE4-90CFA6F8B92D}"/>
              </a:ext>
            </a:extLst>
          </p:cNvPr>
          <p:cNvSpPr>
            <a:spLocks noGrp="1"/>
          </p:cNvSpPr>
          <p:nvPr>
            <p:ph type="body" sz="quarter" idx="25" hasCustomPrompt="1"/>
          </p:nvPr>
        </p:nvSpPr>
        <p:spPr>
          <a:xfrm>
            <a:off x="6189664" y="1347788"/>
            <a:ext cx="2641600" cy="1432482"/>
          </a:xfrm>
          <a:solidFill>
            <a:srgbClr val="FCE4C0"/>
          </a:solidFill>
          <a:ln>
            <a:noFill/>
          </a:ln>
        </p:spPr>
        <p:txBody>
          <a:bodyPr lIns="180000" tIns="180000" rIns="180000" bIns="180000"/>
          <a:lstStyle>
            <a:lvl1pPr marL="0" indent="0">
              <a:lnSpc>
                <a:spcPct val="90000"/>
              </a:lnSpc>
              <a:spcAft>
                <a:spcPts val="600"/>
              </a:spcAft>
              <a:buFont typeface="Open Sans Light" panose="020B0306030504020204" pitchFamily="34" charset="0"/>
              <a:buNone/>
              <a:defRPr sz="2400">
                <a:solidFill>
                  <a:schemeClr val="accent3"/>
                </a:solidFill>
                <a:latin typeface="+mj-lt"/>
              </a:defRPr>
            </a:lvl1pPr>
            <a:lvl2pPr marL="0" indent="0">
              <a:lnSpc>
                <a:spcPct val="90000"/>
              </a:lnSpc>
              <a:buFont typeface="Open Sans Light" panose="020B0306030504020204" pitchFamily="34" charset="0"/>
              <a:buChar char="​"/>
              <a:defRPr>
                <a:solidFill>
                  <a:schemeClr val="accent3"/>
                </a:solidFill>
              </a:defRPr>
            </a:lvl2pPr>
            <a:lvl3pPr marL="0" indent="0">
              <a:lnSpc>
                <a:spcPct val="90000"/>
              </a:lnSpc>
              <a:spcAft>
                <a:spcPts val="600"/>
              </a:spcAft>
              <a:buFont typeface="Open Sans Light" panose="020B0306030504020204" pitchFamily="34" charset="0"/>
              <a:buChar char="​"/>
              <a:defRPr/>
            </a:lvl3pPr>
          </a:lstStyle>
          <a:p>
            <a:pPr lvl="0"/>
            <a:r>
              <a:rPr lang="en-GB" dirty="0"/>
              <a:t>Click title</a:t>
            </a:r>
          </a:p>
        </p:txBody>
      </p:sp>
      <p:sp>
        <p:nvSpPr>
          <p:cNvPr id="24" name="Text Placeholder 17">
            <a:extLst>
              <a:ext uri="{FF2B5EF4-FFF2-40B4-BE49-F238E27FC236}">
                <a16:creationId xmlns:a16="http://schemas.microsoft.com/office/drawing/2014/main" id="{D92DBE30-6F67-4F0B-9821-B66D7C9452F1}"/>
              </a:ext>
            </a:extLst>
          </p:cNvPr>
          <p:cNvSpPr>
            <a:spLocks noGrp="1"/>
          </p:cNvSpPr>
          <p:nvPr>
            <p:ph type="body" sz="quarter" idx="26"/>
          </p:nvPr>
        </p:nvSpPr>
        <p:spPr>
          <a:xfrm>
            <a:off x="6188077" y="2780270"/>
            <a:ext cx="2641600" cy="3242705"/>
          </a:xfrm>
          <a:solidFill>
            <a:srgbClr val="FEF4E6"/>
          </a:solidFill>
        </p:spPr>
        <p:txBody>
          <a:bodyPr lIns="180000" tIns="180000" rIns="180000" bIns="180000"/>
          <a:lstStyle>
            <a:lvl1pPr marL="0" indent="0">
              <a:lnSpc>
                <a:spcPct val="90000"/>
              </a:lnSpc>
              <a:spcAft>
                <a:spcPts val="400"/>
              </a:spcAft>
              <a:buFont typeface="Open Sans Light" panose="020B0306030504020204" pitchFamily="34" charset="0"/>
              <a:buChar char="​"/>
              <a:defRPr sz="1400" cap="all" baseline="0">
                <a:solidFill>
                  <a:schemeClr val="tx1"/>
                </a:solidFill>
                <a:latin typeface="+mj-lt"/>
              </a:defRPr>
            </a:lvl1pPr>
            <a:lvl2pPr marL="0" indent="0">
              <a:lnSpc>
                <a:spcPct val="90000"/>
              </a:lnSpc>
              <a:spcAft>
                <a:spcPts val="600"/>
              </a:spcAft>
              <a:buFont typeface="Open Sans Light" panose="020B0306030504020204" pitchFamily="34" charset="0"/>
              <a:buChar char="​"/>
              <a:defRPr sz="1200">
                <a:solidFill>
                  <a:schemeClr val="tx1"/>
                </a:solidFill>
              </a:defRPr>
            </a:lvl2pPr>
            <a:lvl3pPr marL="0" indent="0">
              <a:lnSpc>
                <a:spcPct val="90000"/>
              </a:lnSpc>
              <a:spcAft>
                <a:spcPts val="600"/>
              </a:spcAft>
              <a:buFont typeface="Open Sans Light" panose="020B0306030504020204" pitchFamily="34" charset="0"/>
              <a:buChar char="​"/>
              <a:defRPr sz="12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25" name="Content Placeholder 17">
            <a:extLst>
              <a:ext uri="{FF2B5EF4-FFF2-40B4-BE49-F238E27FC236}">
                <a16:creationId xmlns:a16="http://schemas.microsoft.com/office/drawing/2014/main" id="{58C5DEDE-533F-47F8-BC5D-1A58C765CB28}"/>
              </a:ext>
            </a:extLst>
          </p:cNvPr>
          <p:cNvSpPr>
            <a:spLocks noGrp="1"/>
          </p:cNvSpPr>
          <p:nvPr>
            <p:ph sz="quarter" idx="27" hasCustomPrompt="1"/>
          </p:nvPr>
        </p:nvSpPr>
        <p:spPr>
          <a:xfrm>
            <a:off x="8070851" y="1949639"/>
            <a:ext cx="758825" cy="679831"/>
          </a:xfrm>
        </p:spPr>
        <p:txBody>
          <a:bodyPr/>
          <a:lstStyle>
            <a:lvl1pPr marL="0" indent="0">
              <a:buNone/>
              <a:defRPr sz="1000">
                <a:solidFill>
                  <a:schemeClr val="tx1"/>
                </a:solidFill>
              </a:defRPr>
            </a:lvl1pPr>
          </a:lstStyle>
          <a:p>
            <a:pPr lvl="0"/>
            <a:r>
              <a:rPr lang="en-GB" dirty="0"/>
              <a:t>Click on Pictures icon to insert icon</a:t>
            </a:r>
          </a:p>
        </p:txBody>
      </p:sp>
      <p:sp>
        <p:nvSpPr>
          <p:cNvPr id="26" name="Text Placeholder 8">
            <a:extLst>
              <a:ext uri="{FF2B5EF4-FFF2-40B4-BE49-F238E27FC236}">
                <a16:creationId xmlns:a16="http://schemas.microsoft.com/office/drawing/2014/main" id="{D90E09A2-6AB8-42BC-B97B-1ED3FDE26046}"/>
              </a:ext>
            </a:extLst>
          </p:cNvPr>
          <p:cNvSpPr>
            <a:spLocks noGrp="1"/>
          </p:cNvSpPr>
          <p:nvPr>
            <p:ph type="body" sz="quarter" idx="28" hasCustomPrompt="1"/>
          </p:nvPr>
        </p:nvSpPr>
        <p:spPr>
          <a:xfrm>
            <a:off x="9004300" y="1347788"/>
            <a:ext cx="2641600" cy="1432482"/>
          </a:xfrm>
          <a:solidFill>
            <a:srgbClr val="FAD8DB"/>
          </a:solidFill>
          <a:ln>
            <a:noFill/>
          </a:ln>
        </p:spPr>
        <p:txBody>
          <a:bodyPr lIns="180000" tIns="180000" rIns="180000" bIns="180000"/>
          <a:lstStyle>
            <a:lvl1pPr marL="0" indent="0">
              <a:lnSpc>
                <a:spcPct val="90000"/>
              </a:lnSpc>
              <a:spcAft>
                <a:spcPts val="600"/>
              </a:spcAft>
              <a:buFont typeface="Open Sans Light" panose="020B0306030504020204" pitchFamily="34" charset="0"/>
              <a:buNone/>
              <a:defRPr sz="2400">
                <a:solidFill>
                  <a:schemeClr val="accent2"/>
                </a:solidFill>
                <a:latin typeface="+mj-lt"/>
              </a:defRPr>
            </a:lvl1pPr>
            <a:lvl2pPr marL="0" indent="0">
              <a:lnSpc>
                <a:spcPct val="90000"/>
              </a:lnSpc>
              <a:buFont typeface="Open Sans Light" panose="020B0306030504020204" pitchFamily="34" charset="0"/>
              <a:buChar char="​"/>
              <a:defRPr>
                <a:solidFill>
                  <a:schemeClr val="accent2"/>
                </a:solidFill>
              </a:defRPr>
            </a:lvl2pPr>
            <a:lvl3pPr marL="0" indent="0">
              <a:lnSpc>
                <a:spcPct val="90000"/>
              </a:lnSpc>
              <a:spcAft>
                <a:spcPts val="600"/>
              </a:spcAft>
              <a:buFont typeface="Open Sans Light" panose="020B0306030504020204" pitchFamily="34" charset="0"/>
              <a:buChar char="​"/>
              <a:defRPr/>
            </a:lvl3pPr>
          </a:lstStyle>
          <a:p>
            <a:pPr lvl="0"/>
            <a:r>
              <a:rPr lang="en-GB" dirty="0"/>
              <a:t>Click title</a:t>
            </a:r>
          </a:p>
        </p:txBody>
      </p:sp>
      <p:sp>
        <p:nvSpPr>
          <p:cNvPr id="27" name="Text Placeholder 17">
            <a:extLst>
              <a:ext uri="{FF2B5EF4-FFF2-40B4-BE49-F238E27FC236}">
                <a16:creationId xmlns:a16="http://schemas.microsoft.com/office/drawing/2014/main" id="{CB31419F-7F04-42D4-8C2D-E8F49C6D1F09}"/>
              </a:ext>
            </a:extLst>
          </p:cNvPr>
          <p:cNvSpPr>
            <a:spLocks noGrp="1"/>
          </p:cNvSpPr>
          <p:nvPr>
            <p:ph type="body" sz="quarter" idx="29"/>
          </p:nvPr>
        </p:nvSpPr>
        <p:spPr>
          <a:xfrm>
            <a:off x="9002713" y="2780270"/>
            <a:ext cx="2641600" cy="3242705"/>
          </a:xfrm>
          <a:solidFill>
            <a:srgbClr val="FDEFF1"/>
          </a:solidFill>
        </p:spPr>
        <p:txBody>
          <a:bodyPr lIns="180000" tIns="180000" rIns="180000" bIns="180000"/>
          <a:lstStyle>
            <a:lvl1pPr marL="0" indent="0">
              <a:lnSpc>
                <a:spcPct val="90000"/>
              </a:lnSpc>
              <a:spcAft>
                <a:spcPts val="400"/>
              </a:spcAft>
              <a:buFont typeface="Open Sans Light" panose="020B0306030504020204" pitchFamily="34" charset="0"/>
              <a:buChar char="​"/>
              <a:defRPr sz="1400" cap="all" baseline="0">
                <a:solidFill>
                  <a:schemeClr val="tx1"/>
                </a:solidFill>
                <a:latin typeface="+mj-lt"/>
              </a:defRPr>
            </a:lvl1pPr>
            <a:lvl2pPr marL="0" indent="0">
              <a:lnSpc>
                <a:spcPct val="90000"/>
              </a:lnSpc>
              <a:spcAft>
                <a:spcPts val="600"/>
              </a:spcAft>
              <a:buFont typeface="Open Sans Light" panose="020B0306030504020204" pitchFamily="34" charset="0"/>
              <a:buChar char="​"/>
              <a:defRPr sz="1200">
                <a:solidFill>
                  <a:schemeClr val="tx1"/>
                </a:solidFill>
              </a:defRPr>
            </a:lvl2pPr>
            <a:lvl3pPr marL="0" indent="0">
              <a:lnSpc>
                <a:spcPct val="90000"/>
              </a:lnSpc>
              <a:spcAft>
                <a:spcPts val="600"/>
              </a:spcAft>
              <a:buFont typeface="Open Sans Light" panose="020B0306030504020204" pitchFamily="34" charset="0"/>
              <a:buChar char="​"/>
              <a:defRPr sz="12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28" name="Content Placeholder 17">
            <a:extLst>
              <a:ext uri="{FF2B5EF4-FFF2-40B4-BE49-F238E27FC236}">
                <a16:creationId xmlns:a16="http://schemas.microsoft.com/office/drawing/2014/main" id="{66B5FA49-391A-45DD-8618-3F0448A11CCB}"/>
              </a:ext>
            </a:extLst>
          </p:cNvPr>
          <p:cNvSpPr>
            <a:spLocks noGrp="1"/>
          </p:cNvSpPr>
          <p:nvPr>
            <p:ph sz="quarter" idx="30" hasCustomPrompt="1"/>
          </p:nvPr>
        </p:nvSpPr>
        <p:spPr>
          <a:xfrm>
            <a:off x="10885487" y="1949639"/>
            <a:ext cx="758825" cy="679831"/>
          </a:xfrm>
        </p:spPr>
        <p:txBody>
          <a:bodyPr/>
          <a:lstStyle>
            <a:lvl1pPr marL="0" indent="0">
              <a:buNone/>
              <a:defRPr sz="1000">
                <a:solidFill>
                  <a:schemeClr val="tx1"/>
                </a:solidFill>
              </a:defRPr>
            </a:lvl1pPr>
          </a:lstStyle>
          <a:p>
            <a:pPr lvl="0"/>
            <a:r>
              <a:rPr lang="en-GB" dirty="0"/>
              <a:t>Click on Pictures icon to insert icon</a:t>
            </a:r>
          </a:p>
        </p:txBody>
      </p:sp>
      <p:sp>
        <p:nvSpPr>
          <p:cNvPr id="3" name="Date Placeholder 2">
            <a:extLst>
              <a:ext uri="{FF2B5EF4-FFF2-40B4-BE49-F238E27FC236}">
                <a16:creationId xmlns:a16="http://schemas.microsoft.com/office/drawing/2014/main" id="{1D00F8C3-40D1-4FC4-A4F8-E7020243FFB8}"/>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4" name="Footer Placeholder 3">
            <a:extLst>
              <a:ext uri="{FF2B5EF4-FFF2-40B4-BE49-F238E27FC236}">
                <a16:creationId xmlns:a16="http://schemas.microsoft.com/office/drawing/2014/main" id="{719C1571-3E3D-486A-A3E0-FB5A8F2FD7A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5F1E3D0-1D67-4E05-87B1-E31464F98A07}"/>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
        <p:nvSpPr>
          <p:cNvPr id="7" name="Text Placeholder 6">
            <a:extLst>
              <a:ext uri="{FF2B5EF4-FFF2-40B4-BE49-F238E27FC236}">
                <a16:creationId xmlns:a16="http://schemas.microsoft.com/office/drawing/2014/main" id="{B2A5958A-D45E-4315-BE71-288A8E236B75}"/>
              </a:ext>
            </a:extLst>
          </p:cNvPr>
          <p:cNvSpPr>
            <a:spLocks noGrp="1"/>
          </p:cNvSpPr>
          <p:nvPr>
            <p:ph type="body" sz="quarter" idx="31"/>
          </p:nvPr>
        </p:nvSpPr>
        <p:spPr>
          <a:xfrm>
            <a:off x="539750" y="1904471"/>
            <a:ext cx="1701799" cy="875799"/>
          </a:xfrm>
        </p:spPr>
        <p:txBody>
          <a:bodyPr lIns="180000" rIns="0" bIns="180000"/>
          <a:lstStyle>
            <a:lvl1pPr marL="0" indent="0">
              <a:buNone/>
              <a:defRPr lang="en-US" sz="1600" kern="1200" dirty="0" smtClean="0">
                <a:solidFill>
                  <a:schemeClr val="accent1"/>
                </a:solidFill>
                <a:latin typeface="+mn-lt"/>
                <a:ea typeface="+mn-ea"/>
                <a:cs typeface="+mn-cs"/>
              </a:defRPr>
            </a:lvl1pPr>
          </a:lstStyle>
          <a:p>
            <a:pPr lvl="0"/>
            <a:r>
              <a:rPr lang="en-US"/>
              <a:t>Click to edit Master text styles</a:t>
            </a:r>
          </a:p>
          <a:p>
            <a:pPr lvl="1"/>
            <a:r>
              <a:rPr lang="en-US"/>
              <a:t>Second level</a:t>
            </a:r>
          </a:p>
        </p:txBody>
      </p:sp>
      <p:sp>
        <p:nvSpPr>
          <p:cNvPr id="29" name="Text Placeholder 6">
            <a:extLst>
              <a:ext uri="{FF2B5EF4-FFF2-40B4-BE49-F238E27FC236}">
                <a16:creationId xmlns:a16="http://schemas.microsoft.com/office/drawing/2014/main" id="{CFD62213-5CBA-49C4-BEC0-8A7A813828C7}"/>
              </a:ext>
            </a:extLst>
          </p:cNvPr>
          <p:cNvSpPr>
            <a:spLocks noGrp="1"/>
          </p:cNvSpPr>
          <p:nvPr>
            <p:ph type="body" sz="quarter" idx="32"/>
          </p:nvPr>
        </p:nvSpPr>
        <p:spPr>
          <a:xfrm>
            <a:off x="3360738" y="1904471"/>
            <a:ext cx="1701799" cy="875799"/>
          </a:xfrm>
        </p:spPr>
        <p:txBody>
          <a:bodyPr lIns="180000" rIns="0" bIns="180000"/>
          <a:lstStyle>
            <a:lvl1pPr marL="0" indent="0">
              <a:buNone/>
              <a:defRPr lang="en-US" sz="1600" kern="1200" dirty="0" smtClean="0">
                <a:solidFill>
                  <a:srgbClr val="676696"/>
                </a:solidFill>
                <a:latin typeface="+mn-lt"/>
                <a:ea typeface="+mn-ea"/>
                <a:cs typeface="+mn-cs"/>
              </a:defRPr>
            </a:lvl1pPr>
            <a:lvl2pPr>
              <a:defRPr>
                <a:solidFill>
                  <a:srgbClr val="676696"/>
                </a:solidFill>
              </a:defRPr>
            </a:lvl2pPr>
          </a:lstStyle>
          <a:p>
            <a:pPr lvl="0"/>
            <a:r>
              <a:rPr lang="en-US"/>
              <a:t>Click to edit Master text styles</a:t>
            </a:r>
          </a:p>
          <a:p>
            <a:pPr lvl="1"/>
            <a:r>
              <a:rPr lang="en-US"/>
              <a:t>Second level</a:t>
            </a:r>
          </a:p>
        </p:txBody>
      </p:sp>
      <p:sp>
        <p:nvSpPr>
          <p:cNvPr id="30" name="Text Placeholder 6">
            <a:extLst>
              <a:ext uri="{FF2B5EF4-FFF2-40B4-BE49-F238E27FC236}">
                <a16:creationId xmlns:a16="http://schemas.microsoft.com/office/drawing/2014/main" id="{6F5EE66E-4111-4F11-9820-BB7B544DB879}"/>
              </a:ext>
            </a:extLst>
          </p:cNvPr>
          <p:cNvSpPr>
            <a:spLocks noGrp="1"/>
          </p:cNvSpPr>
          <p:nvPr>
            <p:ph type="body" sz="quarter" idx="33"/>
          </p:nvPr>
        </p:nvSpPr>
        <p:spPr>
          <a:xfrm>
            <a:off x="6189664" y="1904471"/>
            <a:ext cx="1701799" cy="875799"/>
          </a:xfrm>
        </p:spPr>
        <p:txBody>
          <a:bodyPr lIns="180000" rIns="0" bIns="180000"/>
          <a:lstStyle>
            <a:lvl1pPr marL="0" indent="0">
              <a:buNone/>
              <a:defRPr lang="en-US" sz="1600" kern="1200" dirty="0" smtClean="0">
                <a:solidFill>
                  <a:srgbClr val="F5A52B"/>
                </a:solidFill>
                <a:latin typeface="+mn-lt"/>
                <a:ea typeface="+mn-ea"/>
                <a:cs typeface="+mn-cs"/>
              </a:defRPr>
            </a:lvl1pPr>
            <a:lvl2pPr>
              <a:defRPr>
                <a:solidFill>
                  <a:srgbClr val="F5A52B"/>
                </a:solidFill>
              </a:defRPr>
            </a:lvl2pPr>
          </a:lstStyle>
          <a:p>
            <a:pPr lvl="0"/>
            <a:r>
              <a:rPr lang="en-US"/>
              <a:t>Click to edit Master text styles</a:t>
            </a:r>
          </a:p>
          <a:p>
            <a:pPr lvl="1"/>
            <a:r>
              <a:rPr lang="en-US"/>
              <a:t>Second level</a:t>
            </a:r>
          </a:p>
        </p:txBody>
      </p:sp>
      <p:sp>
        <p:nvSpPr>
          <p:cNvPr id="31" name="Text Placeholder 6">
            <a:extLst>
              <a:ext uri="{FF2B5EF4-FFF2-40B4-BE49-F238E27FC236}">
                <a16:creationId xmlns:a16="http://schemas.microsoft.com/office/drawing/2014/main" id="{BA2E12D8-5F4A-494E-BF5F-D40A36D60F60}"/>
              </a:ext>
            </a:extLst>
          </p:cNvPr>
          <p:cNvSpPr>
            <a:spLocks noGrp="1"/>
          </p:cNvSpPr>
          <p:nvPr>
            <p:ph type="body" sz="quarter" idx="34"/>
          </p:nvPr>
        </p:nvSpPr>
        <p:spPr>
          <a:xfrm>
            <a:off x="9004300" y="1904471"/>
            <a:ext cx="1701799" cy="875799"/>
          </a:xfrm>
        </p:spPr>
        <p:txBody>
          <a:bodyPr lIns="180000" rIns="0" bIns="180000"/>
          <a:lstStyle>
            <a:lvl1pPr marL="0" indent="0">
              <a:buNone/>
              <a:defRPr lang="en-US" sz="1600" kern="1200" dirty="0" smtClean="0">
                <a:solidFill>
                  <a:srgbClr val="FB1E2E"/>
                </a:solidFill>
                <a:latin typeface="+mn-lt"/>
                <a:ea typeface="+mn-ea"/>
                <a:cs typeface="+mn-cs"/>
              </a:defRPr>
            </a:lvl1pPr>
            <a:lvl2pPr>
              <a:defRPr>
                <a:solidFill>
                  <a:srgbClr val="FB1E2E"/>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64176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rs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49" y="539750"/>
            <a:ext cx="11107739" cy="808283"/>
          </a:xfrm>
        </p:spPr>
        <p:txBody>
          <a:bodyPr/>
          <a:lstStyle/>
          <a:p>
            <a:r>
              <a:rPr lang="en-GB" noProof="0" dirty="0"/>
              <a:t>Click to add title</a:t>
            </a:r>
          </a:p>
        </p:txBody>
      </p:sp>
      <p:cxnSp>
        <p:nvCxnSpPr>
          <p:cNvPr id="5" name="Straight Connector 4">
            <a:extLst>
              <a:ext uri="{FF2B5EF4-FFF2-40B4-BE49-F238E27FC236}">
                <a16:creationId xmlns:a16="http://schemas.microsoft.com/office/drawing/2014/main" id="{50ED6072-BDE2-4DE4-A244-CB01A2C2A069}"/>
              </a:ext>
            </a:extLst>
          </p:cNvPr>
          <p:cNvCxnSpPr>
            <a:cxnSpLocks/>
          </p:cNvCxnSpPr>
          <p:nvPr userDrawn="1"/>
        </p:nvCxnSpPr>
        <p:spPr>
          <a:xfrm>
            <a:off x="3270720" y="1347787"/>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6E7D65-7417-4840-89EB-128B69EBDD7B}"/>
              </a:ext>
            </a:extLst>
          </p:cNvPr>
          <p:cNvCxnSpPr>
            <a:cxnSpLocks/>
          </p:cNvCxnSpPr>
          <p:nvPr userDrawn="1"/>
        </p:nvCxnSpPr>
        <p:spPr>
          <a:xfrm>
            <a:off x="6093313" y="1347787"/>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cxnSp>
        <p:nvCxnSpPr>
          <p:cNvPr id="7" name="Straight Connector 6">
            <a:extLst>
              <a:ext uri="{FF2B5EF4-FFF2-40B4-BE49-F238E27FC236}">
                <a16:creationId xmlns:a16="http://schemas.microsoft.com/office/drawing/2014/main" id="{460A9CC7-A15E-4C90-8633-F7EB87294F14}"/>
              </a:ext>
            </a:extLst>
          </p:cNvPr>
          <p:cNvCxnSpPr>
            <a:cxnSpLocks/>
          </p:cNvCxnSpPr>
          <p:nvPr userDrawn="1"/>
        </p:nvCxnSpPr>
        <p:spPr>
          <a:xfrm>
            <a:off x="3270720" y="3860711"/>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CEF90B-CD6A-456A-896A-F930CBAD90FA}"/>
              </a:ext>
            </a:extLst>
          </p:cNvPr>
          <p:cNvCxnSpPr>
            <a:cxnSpLocks/>
          </p:cNvCxnSpPr>
          <p:nvPr userDrawn="1"/>
        </p:nvCxnSpPr>
        <p:spPr>
          <a:xfrm>
            <a:off x="6093313" y="3860711"/>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7B22D249-23E1-4D81-A11E-970D317AD217}"/>
              </a:ext>
            </a:extLst>
          </p:cNvPr>
          <p:cNvSpPr>
            <a:spLocks noGrp="1"/>
          </p:cNvSpPr>
          <p:nvPr>
            <p:ph type="pic" sz="quarter" idx="19"/>
          </p:nvPr>
        </p:nvSpPr>
        <p:spPr>
          <a:xfrm>
            <a:off x="548541" y="1347787"/>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39" name="Text Placeholder 38">
            <a:extLst>
              <a:ext uri="{FF2B5EF4-FFF2-40B4-BE49-F238E27FC236}">
                <a16:creationId xmlns:a16="http://schemas.microsoft.com/office/drawing/2014/main" id="{847C7C4D-B833-46A5-B423-8F8C998F919D}"/>
              </a:ext>
            </a:extLst>
          </p:cNvPr>
          <p:cNvSpPr>
            <a:spLocks noGrp="1"/>
          </p:cNvSpPr>
          <p:nvPr>
            <p:ph type="body" sz="quarter" idx="20" hasCustomPrompt="1"/>
          </p:nvPr>
        </p:nvSpPr>
        <p:spPr>
          <a:xfrm>
            <a:off x="1915398" y="2011680"/>
            <a:ext cx="1195200"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41" name="Text Placeholder 40">
            <a:extLst>
              <a:ext uri="{FF2B5EF4-FFF2-40B4-BE49-F238E27FC236}">
                <a16:creationId xmlns:a16="http://schemas.microsoft.com/office/drawing/2014/main" id="{7F4AD216-759F-4D5B-8EFD-8327C4EC91AA}"/>
              </a:ext>
            </a:extLst>
          </p:cNvPr>
          <p:cNvSpPr>
            <a:spLocks noGrp="1"/>
          </p:cNvSpPr>
          <p:nvPr>
            <p:ph type="body" sz="quarter" idx="21"/>
          </p:nvPr>
        </p:nvSpPr>
        <p:spPr>
          <a:xfrm>
            <a:off x="538163" y="2511108"/>
            <a:ext cx="2552562" cy="996679"/>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cxnSp>
        <p:nvCxnSpPr>
          <p:cNvPr id="43" name="Straight Connector 42">
            <a:extLst>
              <a:ext uri="{FF2B5EF4-FFF2-40B4-BE49-F238E27FC236}">
                <a16:creationId xmlns:a16="http://schemas.microsoft.com/office/drawing/2014/main" id="{D543AA85-72B1-4D7F-A0DF-1581198B1A44}"/>
              </a:ext>
            </a:extLst>
          </p:cNvPr>
          <p:cNvCxnSpPr>
            <a:cxnSpLocks/>
          </p:cNvCxnSpPr>
          <p:nvPr userDrawn="1"/>
        </p:nvCxnSpPr>
        <p:spPr>
          <a:xfrm>
            <a:off x="8914300" y="1347787"/>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BE97A27-8261-41D0-BBF8-05956C5C2674}"/>
              </a:ext>
            </a:extLst>
          </p:cNvPr>
          <p:cNvCxnSpPr>
            <a:cxnSpLocks/>
          </p:cNvCxnSpPr>
          <p:nvPr userDrawn="1"/>
        </p:nvCxnSpPr>
        <p:spPr>
          <a:xfrm>
            <a:off x="8914300" y="3860711"/>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Picture Placeholder 7">
            <a:extLst>
              <a:ext uri="{FF2B5EF4-FFF2-40B4-BE49-F238E27FC236}">
                <a16:creationId xmlns:a16="http://schemas.microsoft.com/office/drawing/2014/main" id="{DFC9B5BB-E19F-4E8E-971C-7B186E12CECF}"/>
              </a:ext>
            </a:extLst>
          </p:cNvPr>
          <p:cNvSpPr>
            <a:spLocks noGrp="1"/>
          </p:cNvSpPr>
          <p:nvPr>
            <p:ph type="pic" sz="quarter" idx="22"/>
          </p:nvPr>
        </p:nvSpPr>
        <p:spPr>
          <a:xfrm>
            <a:off x="548541" y="3869631"/>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50" name="Text Placeholder 38">
            <a:extLst>
              <a:ext uri="{FF2B5EF4-FFF2-40B4-BE49-F238E27FC236}">
                <a16:creationId xmlns:a16="http://schemas.microsoft.com/office/drawing/2014/main" id="{E6D637B7-3854-49FD-BF07-E52999D6BA9B}"/>
              </a:ext>
            </a:extLst>
          </p:cNvPr>
          <p:cNvSpPr>
            <a:spLocks noGrp="1"/>
          </p:cNvSpPr>
          <p:nvPr>
            <p:ph type="body" sz="quarter" idx="23" hasCustomPrompt="1"/>
          </p:nvPr>
        </p:nvSpPr>
        <p:spPr>
          <a:xfrm>
            <a:off x="1915398" y="4524604"/>
            <a:ext cx="1195200"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51" name="Text Placeholder 40">
            <a:extLst>
              <a:ext uri="{FF2B5EF4-FFF2-40B4-BE49-F238E27FC236}">
                <a16:creationId xmlns:a16="http://schemas.microsoft.com/office/drawing/2014/main" id="{D1C7255D-58EB-4DE7-9F42-22F639EAFFDD}"/>
              </a:ext>
            </a:extLst>
          </p:cNvPr>
          <p:cNvSpPr>
            <a:spLocks noGrp="1"/>
          </p:cNvSpPr>
          <p:nvPr>
            <p:ph type="body" sz="quarter" idx="24"/>
          </p:nvPr>
        </p:nvSpPr>
        <p:spPr>
          <a:xfrm>
            <a:off x="548078" y="5024032"/>
            <a:ext cx="2552562" cy="997200"/>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54" name="Picture Placeholder 7">
            <a:extLst>
              <a:ext uri="{FF2B5EF4-FFF2-40B4-BE49-F238E27FC236}">
                <a16:creationId xmlns:a16="http://schemas.microsoft.com/office/drawing/2014/main" id="{E2F203C5-80D2-46D3-8701-3C1937B1E23A}"/>
              </a:ext>
            </a:extLst>
          </p:cNvPr>
          <p:cNvSpPr>
            <a:spLocks noGrp="1"/>
          </p:cNvSpPr>
          <p:nvPr>
            <p:ph type="pic" sz="quarter" idx="25"/>
          </p:nvPr>
        </p:nvSpPr>
        <p:spPr>
          <a:xfrm>
            <a:off x="3436975" y="1347787"/>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55" name="Text Placeholder 38">
            <a:extLst>
              <a:ext uri="{FF2B5EF4-FFF2-40B4-BE49-F238E27FC236}">
                <a16:creationId xmlns:a16="http://schemas.microsoft.com/office/drawing/2014/main" id="{5B522602-CCAB-4B48-B5C2-3E06715A1005}"/>
              </a:ext>
            </a:extLst>
          </p:cNvPr>
          <p:cNvSpPr>
            <a:spLocks noGrp="1"/>
          </p:cNvSpPr>
          <p:nvPr>
            <p:ph type="body" sz="quarter" idx="26" hasCustomPrompt="1"/>
          </p:nvPr>
        </p:nvSpPr>
        <p:spPr>
          <a:xfrm>
            <a:off x="4809953" y="2011680"/>
            <a:ext cx="1115704"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56" name="Text Placeholder 40">
            <a:extLst>
              <a:ext uri="{FF2B5EF4-FFF2-40B4-BE49-F238E27FC236}">
                <a16:creationId xmlns:a16="http://schemas.microsoft.com/office/drawing/2014/main" id="{F706A406-AC2E-42F7-8326-1534F55FD6F7}"/>
              </a:ext>
            </a:extLst>
          </p:cNvPr>
          <p:cNvSpPr>
            <a:spLocks noGrp="1"/>
          </p:cNvSpPr>
          <p:nvPr>
            <p:ph type="body" sz="quarter" idx="27"/>
          </p:nvPr>
        </p:nvSpPr>
        <p:spPr>
          <a:xfrm>
            <a:off x="3436765" y="2511108"/>
            <a:ext cx="2488895" cy="996679"/>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57" name="Picture Placeholder 7">
            <a:extLst>
              <a:ext uri="{FF2B5EF4-FFF2-40B4-BE49-F238E27FC236}">
                <a16:creationId xmlns:a16="http://schemas.microsoft.com/office/drawing/2014/main" id="{B4299AFC-4991-4FF2-8706-FEF8E4446A69}"/>
              </a:ext>
            </a:extLst>
          </p:cNvPr>
          <p:cNvSpPr>
            <a:spLocks noGrp="1"/>
          </p:cNvSpPr>
          <p:nvPr>
            <p:ph type="pic" sz="quarter" idx="28"/>
          </p:nvPr>
        </p:nvSpPr>
        <p:spPr>
          <a:xfrm>
            <a:off x="3436975" y="3869631"/>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58" name="Text Placeholder 38">
            <a:extLst>
              <a:ext uri="{FF2B5EF4-FFF2-40B4-BE49-F238E27FC236}">
                <a16:creationId xmlns:a16="http://schemas.microsoft.com/office/drawing/2014/main" id="{21D24D52-0007-423F-A77E-2317E71E07D4}"/>
              </a:ext>
            </a:extLst>
          </p:cNvPr>
          <p:cNvSpPr>
            <a:spLocks noGrp="1"/>
          </p:cNvSpPr>
          <p:nvPr>
            <p:ph type="body" sz="quarter" idx="29" hasCustomPrompt="1"/>
          </p:nvPr>
        </p:nvSpPr>
        <p:spPr>
          <a:xfrm>
            <a:off x="4809657" y="4524604"/>
            <a:ext cx="1116000"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59" name="Text Placeholder 40">
            <a:extLst>
              <a:ext uri="{FF2B5EF4-FFF2-40B4-BE49-F238E27FC236}">
                <a16:creationId xmlns:a16="http://schemas.microsoft.com/office/drawing/2014/main" id="{AAF802D0-BC0A-4793-A128-8C038E9DAB6B}"/>
              </a:ext>
            </a:extLst>
          </p:cNvPr>
          <p:cNvSpPr>
            <a:spLocks noGrp="1"/>
          </p:cNvSpPr>
          <p:nvPr>
            <p:ph type="body" sz="quarter" idx="30"/>
          </p:nvPr>
        </p:nvSpPr>
        <p:spPr>
          <a:xfrm>
            <a:off x="3438060" y="5024032"/>
            <a:ext cx="2487600" cy="997200"/>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60" name="Picture Placeholder 7">
            <a:extLst>
              <a:ext uri="{FF2B5EF4-FFF2-40B4-BE49-F238E27FC236}">
                <a16:creationId xmlns:a16="http://schemas.microsoft.com/office/drawing/2014/main" id="{1CD1DE11-B1CB-4093-ACC2-DCA3491AE61E}"/>
              </a:ext>
            </a:extLst>
          </p:cNvPr>
          <p:cNvSpPr>
            <a:spLocks noGrp="1"/>
          </p:cNvSpPr>
          <p:nvPr>
            <p:ph type="pic" sz="quarter" idx="31"/>
          </p:nvPr>
        </p:nvSpPr>
        <p:spPr>
          <a:xfrm>
            <a:off x="6266154" y="1347787"/>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61" name="Text Placeholder 38">
            <a:extLst>
              <a:ext uri="{FF2B5EF4-FFF2-40B4-BE49-F238E27FC236}">
                <a16:creationId xmlns:a16="http://schemas.microsoft.com/office/drawing/2014/main" id="{0863B150-C6EF-4D59-A064-A402B0B6DA7C}"/>
              </a:ext>
            </a:extLst>
          </p:cNvPr>
          <p:cNvSpPr>
            <a:spLocks noGrp="1"/>
          </p:cNvSpPr>
          <p:nvPr>
            <p:ph type="body" sz="quarter" idx="32" hasCustomPrompt="1"/>
          </p:nvPr>
        </p:nvSpPr>
        <p:spPr>
          <a:xfrm>
            <a:off x="7633011" y="2011680"/>
            <a:ext cx="1116000"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62" name="Text Placeholder 40">
            <a:extLst>
              <a:ext uri="{FF2B5EF4-FFF2-40B4-BE49-F238E27FC236}">
                <a16:creationId xmlns:a16="http://schemas.microsoft.com/office/drawing/2014/main" id="{BE1C9587-1946-46A4-BB23-5FD9D8CB7EB6}"/>
              </a:ext>
            </a:extLst>
          </p:cNvPr>
          <p:cNvSpPr>
            <a:spLocks noGrp="1"/>
          </p:cNvSpPr>
          <p:nvPr>
            <p:ph type="body" sz="quarter" idx="33"/>
          </p:nvPr>
        </p:nvSpPr>
        <p:spPr>
          <a:xfrm>
            <a:off x="6256238" y="2511108"/>
            <a:ext cx="2487600" cy="996679"/>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63" name="Picture Placeholder 7">
            <a:extLst>
              <a:ext uri="{FF2B5EF4-FFF2-40B4-BE49-F238E27FC236}">
                <a16:creationId xmlns:a16="http://schemas.microsoft.com/office/drawing/2014/main" id="{CEDC5613-6F61-4BEF-B1B6-03D7749E6C43}"/>
              </a:ext>
            </a:extLst>
          </p:cNvPr>
          <p:cNvSpPr>
            <a:spLocks noGrp="1"/>
          </p:cNvSpPr>
          <p:nvPr>
            <p:ph type="pic" sz="quarter" idx="34"/>
          </p:nvPr>
        </p:nvSpPr>
        <p:spPr>
          <a:xfrm>
            <a:off x="6266154" y="3869631"/>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64" name="Text Placeholder 38">
            <a:extLst>
              <a:ext uri="{FF2B5EF4-FFF2-40B4-BE49-F238E27FC236}">
                <a16:creationId xmlns:a16="http://schemas.microsoft.com/office/drawing/2014/main" id="{74736333-3033-47F8-8858-72976AC0F95C}"/>
              </a:ext>
            </a:extLst>
          </p:cNvPr>
          <p:cNvSpPr>
            <a:spLocks noGrp="1"/>
          </p:cNvSpPr>
          <p:nvPr>
            <p:ph type="body" sz="quarter" idx="35" hasCustomPrompt="1"/>
          </p:nvPr>
        </p:nvSpPr>
        <p:spPr>
          <a:xfrm>
            <a:off x="7633011" y="4524604"/>
            <a:ext cx="1116000"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65" name="Text Placeholder 40">
            <a:extLst>
              <a:ext uri="{FF2B5EF4-FFF2-40B4-BE49-F238E27FC236}">
                <a16:creationId xmlns:a16="http://schemas.microsoft.com/office/drawing/2014/main" id="{D5F954BF-E1C9-4451-B341-A9EC9C0F18CA}"/>
              </a:ext>
            </a:extLst>
          </p:cNvPr>
          <p:cNvSpPr>
            <a:spLocks noGrp="1"/>
          </p:cNvSpPr>
          <p:nvPr>
            <p:ph type="body" sz="quarter" idx="36"/>
          </p:nvPr>
        </p:nvSpPr>
        <p:spPr>
          <a:xfrm>
            <a:off x="6256238" y="5024032"/>
            <a:ext cx="2487600" cy="997200"/>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66" name="Picture Placeholder 7">
            <a:extLst>
              <a:ext uri="{FF2B5EF4-FFF2-40B4-BE49-F238E27FC236}">
                <a16:creationId xmlns:a16="http://schemas.microsoft.com/office/drawing/2014/main" id="{4DBB29B4-008D-4D39-8582-881E4EE5DE24}"/>
              </a:ext>
            </a:extLst>
          </p:cNvPr>
          <p:cNvSpPr>
            <a:spLocks noGrp="1"/>
          </p:cNvSpPr>
          <p:nvPr>
            <p:ph type="pic" sz="quarter" idx="37"/>
          </p:nvPr>
        </p:nvSpPr>
        <p:spPr>
          <a:xfrm>
            <a:off x="9079836" y="1347787"/>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67" name="Text Placeholder 38">
            <a:extLst>
              <a:ext uri="{FF2B5EF4-FFF2-40B4-BE49-F238E27FC236}">
                <a16:creationId xmlns:a16="http://schemas.microsoft.com/office/drawing/2014/main" id="{C5E1D720-80ED-4266-B0A8-FB1D47B7AEC3}"/>
              </a:ext>
            </a:extLst>
          </p:cNvPr>
          <p:cNvSpPr>
            <a:spLocks noGrp="1"/>
          </p:cNvSpPr>
          <p:nvPr>
            <p:ph type="body" sz="quarter" idx="38" hasCustomPrompt="1"/>
          </p:nvPr>
        </p:nvSpPr>
        <p:spPr>
          <a:xfrm>
            <a:off x="10446692" y="2011680"/>
            <a:ext cx="1196759"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68" name="Text Placeholder 40">
            <a:extLst>
              <a:ext uri="{FF2B5EF4-FFF2-40B4-BE49-F238E27FC236}">
                <a16:creationId xmlns:a16="http://schemas.microsoft.com/office/drawing/2014/main" id="{861C07D4-3E2D-466B-90A3-0EF2AAF2C950}"/>
              </a:ext>
            </a:extLst>
          </p:cNvPr>
          <p:cNvSpPr>
            <a:spLocks noGrp="1"/>
          </p:cNvSpPr>
          <p:nvPr>
            <p:ph type="body" sz="quarter" idx="39"/>
          </p:nvPr>
        </p:nvSpPr>
        <p:spPr>
          <a:xfrm>
            <a:off x="9069920" y="2511108"/>
            <a:ext cx="2577568" cy="996679"/>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69" name="Picture Placeholder 7">
            <a:extLst>
              <a:ext uri="{FF2B5EF4-FFF2-40B4-BE49-F238E27FC236}">
                <a16:creationId xmlns:a16="http://schemas.microsoft.com/office/drawing/2014/main" id="{441D4DD7-001F-4B20-B413-4E2C35D73215}"/>
              </a:ext>
            </a:extLst>
          </p:cNvPr>
          <p:cNvSpPr>
            <a:spLocks noGrp="1"/>
          </p:cNvSpPr>
          <p:nvPr>
            <p:ph type="pic" sz="quarter" idx="40"/>
          </p:nvPr>
        </p:nvSpPr>
        <p:spPr>
          <a:xfrm>
            <a:off x="9079836" y="3869631"/>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70" name="Text Placeholder 38">
            <a:extLst>
              <a:ext uri="{FF2B5EF4-FFF2-40B4-BE49-F238E27FC236}">
                <a16:creationId xmlns:a16="http://schemas.microsoft.com/office/drawing/2014/main" id="{B8EB79A5-CB75-438D-8430-BAB642AEA3BC}"/>
              </a:ext>
            </a:extLst>
          </p:cNvPr>
          <p:cNvSpPr>
            <a:spLocks noGrp="1"/>
          </p:cNvSpPr>
          <p:nvPr>
            <p:ph type="body" sz="quarter" idx="41" hasCustomPrompt="1"/>
          </p:nvPr>
        </p:nvSpPr>
        <p:spPr>
          <a:xfrm>
            <a:off x="10446692" y="4524604"/>
            <a:ext cx="1196765"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71" name="Text Placeholder 40">
            <a:extLst>
              <a:ext uri="{FF2B5EF4-FFF2-40B4-BE49-F238E27FC236}">
                <a16:creationId xmlns:a16="http://schemas.microsoft.com/office/drawing/2014/main" id="{DEF4C94F-282C-4054-B367-2CEB8DCE2B20}"/>
              </a:ext>
            </a:extLst>
          </p:cNvPr>
          <p:cNvSpPr>
            <a:spLocks noGrp="1"/>
          </p:cNvSpPr>
          <p:nvPr>
            <p:ph type="body" sz="quarter" idx="42"/>
          </p:nvPr>
        </p:nvSpPr>
        <p:spPr>
          <a:xfrm>
            <a:off x="9069919" y="5024032"/>
            <a:ext cx="2573995" cy="997200"/>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Tree>
    <p:extLst>
      <p:ext uri="{BB962C8B-B14F-4D97-AF65-F5344CB8AC3E}">
        <p14:creationId xmlns:p14="http://schemas.microsoft.com/office/powerpoint/2010/main" val="1053297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7456-29BD-4C7A-B59D-3198E3352F4C}"/>
              </a:ext>
            </a:extLst>
          </p:cNvPr>
          <p:cNvSpPr>
            <a:spLocks noGrp="1"/>
          </p:cNvSpPr>
          <p:nvPr>
            <p:ph type="title"/>
          </p:nvPr>
        </p:nvSpPr>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CB248169-1B39-43BF-BD54-2E4F03F2EEB2}"/>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4" name="Footer Placeholder 3">
            <a:extLst>
              <a:ext uri="{FF2B5EF4-FFF2-40B4-BE49-F238E27FC236}">
                <a16:creationId xmlns:a16="http://schemas.microsoft.com/office/drawing/2014/main" id="{161CA1EB-B1DF-41A2-9460-46A7AD35864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0FB58D2-2930-42A4-A1D7-6034B6D60FBF}"/>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
        <p:nvSpPr>
          <p:cNvPr id="7" name="Media Placeholder 6">
            <a:extLst>
              <a:ext uri="{FF2B5EF4-FFF2-40B4-BE49-F238E27FC236}">
                <a16:creationId xmlns:a16="http://schemas.microsoft.com/office/drawing/2014/main" id="{EC0562C5-E972-43BB-9BAC-C443EFC534DB}"/>
              </a:ext>
            </a:extLst>
          </p:cNvPr>
          <p:cNvSpPr>
            <a:spLocks noGrp="1"/>
          </p:cNvSpPr>
          <p:nvPr>
            <p:ph type="media" sz="quarter" idx="13"/>
          </p:nvPr>
        </p:nvSpPr>
        <p:spPr>
          <a:xfrm>
            <a:off x="0" y="1347787"/>
            <a:ext cx="12192000" cy="4675187"/>
          </a:xfrm>
        </p:spPr>
        <p:txBody>
          <a:bodyPr bIns="504000" anchor="ctr" anchorCtr="0"/>
          <a:lstStyle>
            <a:lvl1pPr marL="0" indent="0" algn="ctr">
              <a:buNone/>
              <a:defRPr/>
            </a:lvl1pPr>
          </a:lstStyle>
          <a:p>
            <a:r>
              <a:rPr lang="en-US"/>
              <a:t>Click icon to add media</a:t>
            </a:r>
            <a:endParaRPr lang="en-GB" dirty="0"/>
          </a:p>
        </p:txBody>
      </p:sp>
    </p:spTree>
    <p:extLst>
      <p:ext uri="{BB962C8B-B14F-4D97-AF65-F5344CB8AC3E}">
        <p14:creationId xmlns:p14="http://schemas.microsoft.com/office/powerpoint/2010/main" val="378043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full pictur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C917BCAD-0ABB-4F70-B536-538453434078}"/>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1" name="Picture Placeholder 7">
            <a:extLst>
              <a:ext uri="{FF2B5EF4-FFF2-40B4-BE49-F238E27FC236}">
                <a16:creationId xmlns:a16="http://schemas.microsoft.com/office/drawing/2014/main" id="{16AD73DF-63EF-4E09-A0FF-A572693D7EC8}"/>
              </a:ext>
            </a:extLst>
          </p:cNvPr>
          <p:cNvSpPr>
            <a:spLocks noGrp="1"/>
          </p:cNvSpPr>
          <p:nvPr>
            <p:ph type="pic" sz="quarter" idx="13" hasCustomPrompt="1"/>
          </p:nvPr>
        </p:nvSpPr>
        <p:spPr>
          <a:xfrm>
            <a:off x="0" y="0"/>
            <a:ext cx="12193200" cy="6858000"/>
          </a:xfrm>
          <a:solidFill>
            <a:srgbClr val="E6E6E6"/>
          </a:solidFill>
        </p:spPr>
        <p:txBody>
          <a:bodyPr lIns="144000" tIns="108000"/>
          <a:lstStyle>
            <a:lvl1pPr marL="0" indent="0" algn="l">
              <a:buNone/>
              <a:defRPr sz="1600"/>
            </a:lvl1pPr>
          </a:lstStyle>
          <a:p>
            <a:r>
              <a:rPr lang="en-GB" dirty="0"/>
              <a:t>Click on frame and insert picture using the Insert tab, Pictures</a:t>
            </a:r>
          </a:p>
          <a:p>
            <a:endParaRPr lang="en-GB" dirty="0"/>
          </a:p>
        </p:txBody>
      </p:sp>
      <p:sp>
        <p:nvSpPr>
          <p:cNvPr id="2" name="Title 1"/>
          <p:cNvSpPr>
            <a:spLocks noGrp="1"/>
          </p:cNvSpPr>
          <p:nvPr>
            <p:ph type="ctrTitle" hasCustomPrompt="1"/>
          </p:nvPr>
        </p:nvSpPr>
        <p:spPr>
          <a:xfrm>
            <a:off x="539749" y="2802555"/>
            <a:ext cx="7343777" cy="1072090"/>
          </a:xfrm>
        </p:spPr>
        <p:txBody>
          <a:bodyPr anchor="t" anchorCtr="0"/>
          <a:lstStyle>
            <a:lvl1pPr algn="l">
              <a:lnSpc>
                <a:spcPct val="100000"/>
              </a:lnSpc>
              <a:defRPr sz="3500">
                <a:solidFill>
                  <a:schemeClr val="accent2"/>
                </a:solidFill>
              </a:defRPr>
            </a:lvl1pPr>
          </a:lstStyle>
          <a:p>
            <a:r>
              <a:rPr lang="en-GB" dirty="0"/>
              <a:t>Click to add title</a:t>
            </a:r>
          </a:p>
        </p:txBody>
      </p:sp>
      <p:sp>
        <p:nvSpPr>
          <p:cNvPr id="3" name="Subtitle 2"/>
          <p:cNvSpPr>
            <a:spLocks noGrp="1"/>
          </p:cNvSpPr>
          <p:nvPr>
            <p:ph type="subTitle" idx="1" hasCustomPrompt="1"/>
          </p:nvPr>
        </p:nvSpPr>
        <p:spPr>
          <a:xfrm>
            <a:off x="539750" y="3965045"/>
            <a:ext cx="7343776" cy="664105"/>
          </a:xfrm>
        </p:spPr>
        <p:txBody>
          <a:bodyPr/>
          <a:lstStyle>
            <a:lvl1pPr marL="0" indent="0" algn="l">
              <a:spcBef>
                <a:spcPts val="0"/>
              </a:spcBef>
              <a:buFont typeface="Arial" panose="020B0604020202020204" pitchFamily="34" charset="0"/>
              <a:buChar char="​"/>
              <a:defRPr sz="1600">
                <a:solidFill>
                  <a:schemeClr val="tx1"/>
                </a:solidFill>
              </a:defRPr>
            </a:lvl1pPr>
            <a:lvl2pPr marL="0" indent="0" algn="l">
              <a:buFont typeface="Arial" panose="020B0604020202020204" pitchFamily="34" charset="0"/>
              <a:buChar char="​"/>
              <a:defRPr sz="1600">
                <a:solidFill>
                  <a:schemeClr val="bg1"/>
                </a:solidFill>
              </a:defRPr>
            </a:lvl2pPr>
            <a:lvl3pPr marL="0" indent="0" algn="l">
              <a:buFont typeface="Arial" panose="020B0604020202020204" pitchFamily="34" charset="0"/>
              <a:buChar char="​"/>
              <a:defRPr sz="1600">
                <a:solidFill>
                  <a:schemeClr val="bg1"/>
                </a:solidFill>
              </a:defRPr>
            </a:lvl3pPr>
            <a:lvl4pPr marL="0" indent="0" algn="l">
              <a:buFont typeface="Arial" panose="020B0604020202020204" pitchFamily="34" charset="0"/>
              <a:buChar char="​"/>
              <a:defRPr sz="1600">
                <a:solidFill>
                  <a:schemeClr val="bg1"/>
                </a:solidFill>
              </a:defRPr>
            </a:lvl4pPr>
            <a:lvl5pPr marL="0" indent="0" algn="l">
              <a:buFont typeface="Arial" panose="020B0604020202020204" pitchFamily="34" charset="0"/>
              <a:buChar char="​"/>
              <a:defRPr sz="1600">
                <a:solidFill>
                  <a:schemeClr val="bg1"/>
                </a:solidFill>
              </a:defRPr>
            </a:lvl5pPr>
            <a:lvl6pPr marL="0" indent="0" algn="l">
              <a:buFont typeface="Arial" panose="020B0604020202020204" pitchFamily="34" charset="0"/>
              <a:buChar char="​"/>
              <a:defRPr sz="1600">
                <a:solidFill>
                  <a:schemeClr val="bg1"/>
                </a:solidFill>
              </a:defRPr>
            </a:lvl6pPr>
            <a:lvl7pPr marL="0" indent="0" algn="l">
              <a:buFont typeface="Arial" panose="020B0604020202020204" pitchFamily="34" charset="0"/>
              <a:buChar char="​"/>
              <a:defRPr sz="1600">
                <a:solidFill>
                  <a:schemeClr val="bg1"/>
                </a:solidFill>
              </a:defRPr>
            </a:lvl7pPr>
            <a:lvl8pPr marL="0" indent="0" algn="l">
              <a:buFont typeface="Arial" panose="020B0604020202020204" pitchFamily="34" charset="0"/>
              <a:buChar char="​"/>
              <a:defRPr sz="1600">
                <a:solidFill>
                  <a:schemeClr val="bg1"/>
                </a:solidFill>
              </a:defRPr>
            </a:lvl8pPr>
            <a:lvl9pPr marL="0" indent="0" algn="l">
              <a:buFont typeface="Arial" panose="020B0604020202020204" pitchFamily="34" charset="0"/>
              <a:buChar char="​"/>
              <a:defRPr sz="1600">
                <a:solidFill>
                  <a:schemeClr val="bg1"/>
                </a:solidFill>
              </a:defRPr>
            </a:lvl9pPr>
          </a:lstStyle>
          <a:p>
            <a:r>
              <a:rPr lang="en-GB" dirty="0"/>
              <a:t>Click to add name, title, company</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548079" y="2472557"/>
            <a:ext cx="2633271" cy="257830"/>
          </a:xfrm>
        </p:spPr>
        <p:txBody>
          <a:bodyPr/>
          <a:lstStyle>
            <a:lvl1pPr>
              <a:defRPr sz="1600">
                <a:solidFill>
                  <a:schemeClr val="tx1"/>
                </a:solidFill>
                <a:latin typeface="+mn-lt"/>
              </a:defRPr>
            </a:lvl1pPr>
          </a:lstStyle>
          <a:p>
            <a:fld id="{C712A4FC-6687-4637-812F-645219C7D6EE}" type="datetime4">
              <a:rPr lang="en-GB" smtClean="0"/>
              <a:pPr/>
              <a:t>07 April 2021</a:t>
            </a:fld>
            <a:endParaRPr lang="en-GB" dirty="0"/>
          </a:p>
        </p:txBody>
      </p:sp>
      <p:sp>
        <p:nvSpPr>
          <p:cNvPr id="13" name="Logo Placeholder logo">
            <a:extLst>
              <a:ext uri="{FF2B5EF4-FFF2-40B4-BE49-F238E27FC236}">
                <a16:creationId xmlns:a16="http://schemas.microsoft.com/office/drawing/2014/main" id="{89EEC361-1F09-4045-822E-DA168671AF3E}"/>
              </a:ext>
            </a:extLst>
          </p:cNvPr>
          <p:cNvSpPr>
            <a:spLocks noGrp="1"/>
          </p:cNvSpPr>
          <p:nvPr>
            <p:ph type="body" sz="quarter" idx="14" hasCustomPrompt="1"/>
          </p:nvPr>
        </p:nvSpPr>
        <p:spPr>
          <a:xfrm>
            <a:off x="539749" y="6348347"/>
            <a:ext cx="1501200" cy="1836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dirty="0"/>
              <a:t>.</a:t>
            </a:r>
          </a:p>
        </p:txBody>
      </p:sp>
      <p:sp>
        <p:nvSpPr>
          <p:cNvPr id="14" name="Footer Placeholder 4" hidden="1">
            <a:extLst>
              <a:ext uri="{FF2B5EF4-FFF2-40B4-BE49-F238E27FC236}">
                <a16:creationId xmlns:a16="http://schemas.microsoft.com/office/drawing/2014/main" id="{737C0ECB-8312-45A4-A8CE-33E519C991FD}"/>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5" name="Slide Number Placeholder 5" hidden="1">
            <a:extLst>
              <a:ext uri="{FF2B5EF4-FFF2-40B4-BE49-F238E27FC236}">
                <a16:creationId xmlns:a16="http://schemas.microsoft.com/office/drawing/2014/main" id="{A393F04B-057C-4A2A-8FD7-DF22A194A043}"/>
              </a:ext>
            </a:extLst>
          </p:cNvPr>
          <p:cNvSpPr>
            <a:spLocks noGrp="1"/>
          </p:cNvSpPr>
          <p:nvPr>
            <p:ph type="sldNum" sz="quarter" idx="4"/>
          </p:nvPr>
        </p:nvSpPr>
        <p:spPr>
          <a:xfrm>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171288739"/>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3" name="Date Placeholder 2">
            <a:extLst>
              <a:ext uri="{FF2B5EF4-FFF2-40B4-BE49-F238E27FC236}">
                <a16:creationId xmlns:a16="http://schemas.microsoft.com/office/drawing/2014/main" id="{C93CFF21-3B6C-49F3-AD8A-608022832D36}"/>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4" name="Footer Placeholder 3">
            <a:extLst>
              <a:ext uri="{FF2B5EF4-FFF2-40B4-BE49-F238E27FC236}">
                <a16:creationId xmlns:a16="http://schemas.microsoft.com/office/drawing/2014/main" id="{A36428CF-3A0D-49A5-8F1B-B2248959AAD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5D659D1-BC02-4F3B-8A5D-825ADCA3FDF2}"/>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345088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ACA03-D134-4A3D-B53F-7F933CE0B0EC}"/>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3" name="Footer Placeholder 2">
            <a:extLst>
              <a:ext uri="{FF2B5EF4-FFF2-40B4-BE49-F238E27FC236}">
                <a16:creationId xmlns:a16="http://schemas.microsoft.com/office/drawing/2014/main" id="{2CD2AB38-3CFD-4747-9437-3AE4EA387FA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20428853-19EB-4031-B9A2-D1C7D16E1E04}"/>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2843948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9" name="Fast overskrift"/>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39752" y="1606550"/>
            <a:ext cx="228036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dirty="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0">
                <a:solidFill>
                  <a:srgbClr val="000000"/>
                </a:solidFill>
                <a:latin typeface="+mn-lt"/>
                <a:ea typeface="Arial" panose="020B0604020202020204" pitchFamily="34" charset="0"/>
              </a:rPr>
              <a:t>Click on the arrow next to </a:t>
            </a:r>
            <a:r>
              <a:rPr lang="en-GB" sz="900" b="1" dirty="0">
                <a:solidFill>
                  <a:srgbClr val="000000"/>
                </a:solidFill>
                <a:latin typeface="+mn-lt"/>
                <a:ea typeface="Arial" panose="020B0604020202020204" pitchFamily="34" charset="0"/>
              </a:rPr>
              <a:t>Layout</a:t>
            </a:r>
            <a:br>
              <a:rPr lang="en-GB" sz="900" b="1" dirty="0">
                <a:solidFill>
                  <a:srgbClr val="000000"/>
                </a:solidFill>
                <a:latin typeface="+mn-lt"/>
                <a:ea typeface="Arial" panose="020B0604020202020204" pitchFamily="34" charset="0"/>
              </a:rPr>
            </a:br>
            <a:r>
              <a:rPr lang="en-GB" sz="900" dirty="0">
                <a:solidFill>
                  <a:srgbClr val="000000"/>
                </a:solidFill>
                <a:latin typeface="+mn-lt"/>
                <a:ea typeface="Arial" panose="020B0604020202020204" pitchFamily="34" charset="0"/>
              </a:rPr>
              <a:t>to view a dropdown menu of possible slide layouts</a:t>
            </a:r>
            <a:endParaRPr lang="en-GB" sz="900" dirty="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498494" y="1615901"/>
            <a:ext cx="2196000"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en-GB"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076214" y="1606550"/>
            <a:ext cx="2487011"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dirty="0">
                <a:latin typeface="+mn-lt"/>
                <a:cs typeface="Arial" panose="020B0604020202020204" pitchFamily="34" charset="0"/>
              </a:rPr>
              <a:t>GRIDLINES</a:t>
            </a: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p>
          <a:p>
            <a:pPr eaLnBrk="1" hangingPunct="1">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6" name="Picture 15">
            <a:extLst>
              <a:ext uri="{FF2B5EF4-FFF2-40B4-BE49-F238E27FC236}">
                <a16:creationId xmlns:a16="http://schemas.microsoft.com/office/drawing/2014/main" id="{10501896-43DD-469D-A55E-AA24E780130A}"/>
              </a:ext>
            </a:extLst>
          </p:cNvPr>
          <p:cNvPicPr>
            <a:picLocks noChangeAspect="1"/>
          </p:cNvPicPr>
          <p:nvPr userDrawn="1"/>
        </p:nvPicPr>
        <p:blipFill>
          <a:blip r:embed="rId2"/>
          <a:stretch>
            <a:fillRect/>
          </a:stretch>
        </p:blipFill>
        <p:spPr>
          <a:xfrm>
            <a:off x="2901921" y="3244869"/>
            <a:ext cx="257143" cy="285714"/>
          </a:xfrm>
          <a:prstGeom prst="rect">
            <a:avLst/>
          </a:prstGeom>
        </p:spPr>
      </p:pic>
      <p:pic>
        <p:nvPicPr>
          <p:cNvPr id="17" name="Picture 16">
            <a:extLst>
              <a:ext uri="{FF2B5EF4-FFF2-40B4-BE49-F238E27FC236}">
                <a16:creationId xmlns:a16="http://schemas.microsoft.com/office/drawing/2014/main" id="{362E610C-87BE-46F3-B65F-D86078612239}"/>
              </a:ext>
            </a:extLst>
          </p:cNvPr>
          <p:cNvPicPr>
            <a:picLocks noChangeAspect="1"/>
          </p:cNvPicPr>
          <p:nvPr userDrawn="1"/>
        </p:nvPicPr>
        <p:blipFill>
          <a:blip r:embed="rId3"/>
          <a:stretch>
            <a:fillRect/>
          </a:stretch>
        </p:blipFill>
        <p:spPr>
          <a:xfrm>
            <a:off x="2859631" y="2589795"/>
            <a:ext cx="457143" cy="257143"/>
          </a:xfrm>
          <a:prstGeom prst="rect">
            <a:avLst/>
          </a:prstGeom>
        </p:spPr>
      </p:pic>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4"/>
          <a:stretch>
            <a:fillRect/>
          </a:stretch>
        </p:blipFill>
        <p:spPr>
          <a:xfrm>
            <a:off x="2866052" y="4876989"/>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5"/>
          <a:srcRect l="3901" t="45142" r="62601" b="9046"/>
          <a:stretch/>
        </p:blipFill>
        <p:spPr>
          <a:xfrm>
            <a:off x="6631300" y="2822864"/>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6"/>
          <a:stretch>
            <a:fillRect/>
          </a:stretch>
        </p:blipFill>
        <p:spPr>
          <a:xfrm>
            <a:off x="2866053" y="4193344"/>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7"/>
          <a:stretch>
            <a:fillRect/>
          </a:stretch>
        </p:blipFill>
        <p:spPr>
          <a:xfrm>
            <a:off x="6703714" y="1841678"/>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8"/>
          <a:stretch>
            <a:fillRect/>
          </a:stretch>
        </p:blipFill>
        <p:spPr>
          <a:xfrm>
            <a:off x="6707444" y="3629258"/>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9"/>
          <a:stretch>
            <a:fillRect/>
          </a:stretch>
        </p:blipFill>
        <p:spPr>
          <a:xfrm>
            <a:off x="10717337" y="2144296"/>
            <a:ext cx="378293" cy="543366"/>
          </a:xfrm>
          <a:prstGeom prst="rect">
            <a:avLst/>
          </a:prstGeom>
        </p:spPr>
      </p:pic>
    </p:spTree>
    <p:extLst>
      <p:ext uri="{BB962C8B-B14F-4D97-AF65-F5344CB8AC3E}">
        <p14:creationId xmlns:p14="http://schemas.microsoft.com/office/powerpoint/2010/main" val="2217397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127727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fld id="{CFFD4FB4-1BCB-4438-BBBB-778529B33492}" type="datetime3">
              <a:rPr lang="en-GB" smtClean="0"/>
              <a:t>7 April, 2021</a:t>
            </a:fld>
            <a:endParaRPr lang="en-GB"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endParaRPr lang="en-GB" dirty="0"/>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65314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76A55712-8875-4E9C-B973-EC476120ADC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9" name="Logo Placeholder logo">
            <a:extLst>
              <a:ext uri="{FF2B5EF4-FFF2-40B4-BE49-F238E27FC236}">
                <a16:creationId xmlns:a16="http://schemas.microsoft.com/office/drawing/2014/main" id="{AD1CA853-5082-43D8-911D-50A4220A343C}"/>
              </a:ext>
            </a:extLst>
          </p:cNvPr>
          <p:cNvSpPr>
            <a:spLocks noGrp="1"/>
          </p:cNvSpPr>
          <p:nvPr>
            <p:ph type="body" sz="quarter" idx="14" hasCustomPrompt="1"/>
          </p:nvPr>
        </p:nvSpPr>
        <p:spPr>
          <a:xfrm>
            <a:off x="539749" y="6348347"/>
            <a:ext cx="1501200" cy="1836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dirty="0"/>
              <a:t>.</a:t>
            </a:r>
          </a:p>
        </p:txBody>
      </p:sp>
      <p:sp>
        <p:nvSpPr>
          <p:cNvPr id="11" name="Picture Placeholder 7">
            <a:extLst>
              <a:ext uri="{FF2B5EF4-FFF2-40B4-BE49-F238E27FC236}">
                <a16:creationId xmlns:a16="http://schemas.microsoft.com/office/drawing/2014/main" id="{16AD73DF-63EF-4E09-A0FF-A572693D7EC8}"/>
              </a:ext>
            </a:extLst>
          </p:cNvPr>
          <p:cNvSpPr>
            <a:spLocks noGrp="1"/>
          </p:cNvSpPr>
          <p:nvPr>
            <p:ph type="pic" sz="quarter" idx="13" hasCustomPrompt="1"/>
          </p:nvPr>
        </p:nvSpPr>
        <p:spPr>
          <a:xfrm>
            <a:off x="3359538" y="0"/>
            <a:ext cx="8832462" cy="6858000"/>
          </a:xfrm>
          <a:solidFill>
            <a:srgbClr val="E6E6E6"/>
          </a:solidFill>
        </p:spPr>
        <p:txBody>
          <a:bodyPr lIns="144000" tIns="108000"/>
          <a:lstStyle>
            <a:lvl1pPr marL="0" indent="0" algn="l">
              <a:buNone/>
              <a:defRPr sz="1600"/>
            </a:lvl1pPr>
          </a:lstStyle>
          <a:p>
            <a:r>
              <a:rPr lang="en-GB" dirty="0"/>
              <a:t>Click on frame and insert picture using the Insert tab, Pictures</a:t>
            </a:r>
          </a:p>
          <a:p>
            <a:endParaRPr lang="en-GB" dirty="0"/>
          </a:p>
        </p:txBody>
      </p:sp>
      <p:sp>
        <p:nvSpPr>
          <p:cNvPr id="2" name="Title 1"/>
          <p:cNvSpPr>
            <a:spLocks noGrp="1"/>
          </p:cNvSpPr>
          <p:nvPr>
            <p:ph type="ctrTitle" hasCustomPrompt="1"/>
          </p:nvPr>
        </p:nvSpPr>
        <p:spPr>
          <a:xfrm>
            <a:off x="539749" y="2802555"/>
            <a:ext cx="7343777" cy="1072090"/>
          </a:xfrm>
        </p:spPr>
        <p:txBody>
          <a:bodyPr anchor="t" anchorCtr="0"/>
          <a:lstStyle>
            <a:lvl1pPr algn="l">
              <a:lnSpc>
                <a:spcPct val="100000"/>
              </a:lnSpc>
              <a:defRPr sz="3500">
                <a:solidFill>
                  <a:schemeClr val="accent2"/>
                </a:solidFill>
              </a:defRPr>
            </a:lvl1pPr>
          </a:lstStyle>
          <a:p>
            <a:r>
              <a:rPr lang="en-GB" dirty="0"/>
              <a:t>Click to add title</a:t>
            </a:r>
          </a:p>
        </p:txBody>
      </p:sp>
      <p:sp>
        <p:nvSpPr>
          <p:cNvPr id="3" name="Subtitle 2"/>
          <p:cNvSpPr>
            <a:spLocks noGrp="1"/>
          </p:cNvSpPr>
          <p:nvPr>
            <p:ph type="subTitle" idx="1" hasCustomPrompt="1"/>
          </p:nvPr>
        </p:nvSpPr>
        <p:spPr>
          <a:xfrm>
            <a:off x="539750" y="3965045"/>
            <a:ext cx="7343776" cy="664105"/>
          </a:xfrm>
        </p:spPr>
        <p:txBody>
          <a:bodyPr/>
          <a:lstStyle>
            <a:lvl1pPr marL="0" indent="0" algn="l">
              <a:spcBef>
                <a:spcPts val="0"/>
              </a:spcBef>
              <a:buFont typeface="Arial" panose="020B0604020202020204" pitchFamily="34" charset="0"/>
              <a:buChar char="​"/>
              <a:defRPr sz="1600">
                <a:solidFill>
                  <a:schemeClr val="tx1"/>
                </a:solidFill>
              </a:defRPr>
            </a:lvl1pPr>
            <a:lvl2pPr marL="0" indent="0" algn="l">
              <a:buFont typeface="Arial" panose="020B0604020202020204" pitchFamily="34" charset="0"/>
              <a:buChar char="​"/>
              <a:defRPr sz="1600">
                <a:solidFill>
                  <a:schemeClr val="bg1"/>
                </a:solidFill>
              </a:defRPr>
            </a:lvl2pPr>
            <a:lvl3pPr marL="0" indent="0" algn="l">
              <a:buFont typeface="Arial" panose="020B0604020202020204" pitchFamily="34" charset="0"/>
              <a:buChar char="​"/>
              <a:defRPr sz="1600">
                <a:solidFill>
                  <a:schemeClr val="bg1"/>
                </a:solidFill>
              </a:defRPr>
            </a:lvl3pPr>
            <a:lvl4pPr marL="0" indent="0" algn="l">
              <a:buFont typeface="Arial" panose="020B0604020202020204" pitchFamily="34" charset="0"/>
              <a:buChar char="​"/>
              <a:defRPr sz="1600">
                <a:solidFill>
                  <a:schemeClr val="bg1"/>
                </a:solidFill>
              </a:defRPr>
            </a:lvl4pPr>
            <a:lvl5pPr marL="0" indent="0" algn="l">
              <a:buFont typeface="Arial" panose="020B0604020202020204" pitchFamily="34" charset="0"/>
              <a:buChar char="​"/>
              <a:defRPr sz="1600">
                <a:solidFill>
                  <a:schemeClr val="bg1"/>
                </a:solidFill>
              </a:defRPr>
            </a:lvl5pPr>
            <a:lvl6pPr marL="0" indent="0" algn="l">
              <a:buFont typeface="Arial" panose="020B0604020202020204" pitchFamily="34" charset="0"/>
              <a:buChar char="​"/>
              <a:defRPr sz="1600">
                <a:solidFill>
                  <a:schemeClr val="bg1"/>
                </a:solidFill>
              </a:defRPr>
            </a:lvl6pPr>
            <a:lvl7pPr marL="0" indent="0" algn="l">
              <a:buFont typeface="Arial" panose="020B0604020202020204" pitchFamily="34" charset="0"/>
              <a:buChar char="​"/>
              <a:defRPr sz="1600">
                <a:solidFill>
                  <a:schemeClr val="bg1"/>
                </a:solidFill>
              </a:defRPr>
            </a:lvl7pPr>
            <a:lvl8pPr marL="0" indent="0" algn="l">
              <a:buFont typeface="Arial" panose="020B0604020202020204" pitchFamily="34" charset="0"/>
              <a:buChar char="​"/>
              <a:defRPr sz="1600">
                <a:solidFill>
                  <a:schemeClr val="bg1"/>
                </a:solidFill>
              </a:defRPr>
            </a:lvl8pPr>
            <a:lvl9pPr marL="0" indent="0" algn="l">
              <a:buFont typeface="Arial" panose="020B0604020202020204" pitchFamily="34" charset="0"/>
              <a:buChar char="​"/>
              <a:defRPr sz="1600">
                <a:solidFill>
                  <a:schemeClr val="bg1"/>
                </a:solidFill>
              </a:defRPr>
            </a:lvl9pPr>
          </a:lstStyle>
          <a:p>
            <a:r>
              <a:rPr lang="en-GB" dirty="0"/>
              <a:t>Click to add name, title, company</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548079" y="2472557"/>
            <a:ext cx="2633271" cy="257830"/>
          </a:xfrm>
        </p:spPr>
        <p:txBody>
          <a:bodyPr/>
          <a:lstStyle>
            <a:lvl1pPr>
              <a:defRPr sz="1600">
                <a:solidFill>
                  <a:schemeClr val="tx1"/>
                </a:solidFill>
                <a:latin typeface="+mn-lt"/>
              </a:defRPr>
            </a:lvl1pPr>
          </a:lstStyle>
          <a:p>
            <a:fld id="{C712A4FC-6687-4637-812F-645219C7D6EE}" type="datetime4">
              <a:rPr lang="en-GB" smtClean="0"/>
              <a:pPr/>
              <a:t>07 April 2021</a:t>
            </a:fld>
            <a:endParaRPr lang="en-GB" dirty="0"/>
          </a:p>
        </p:txBody>
      </p:sp>
      <p:sp>
        <p:nvSpPr>
          <p:cNvPr id="14" name="Footer Placeholder 4" hidden="1">
            <a:extLst>
              <a:ext uri="{FF2B5EF4-FFF2-40B4-BE49-F238E27FC236}">
                <a16:creationId xmlns:a16="http://schemas.microsoft.com/office/drawing/2014/main" id="{737C0ECB-8312-45A4-A8CE-33E519C991FD}"/>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5" name="Slide Number Placeholder 5" hidden="1">
            <a:extLst>
              <a:ext uri="{FF2B5EF4-FFF2-40B4-BE49-F238E27FC236}">
                <a16:creationId xmlns:a16="http://schemas.microsoft.com/office/drawing/2014/main" id="{A393F04B-057C-4A2A-8FD7-DF22A194A043}"/>
              </a:ext>
            </a:extLst>
          </p:cNvPr>
          <p:cNvSpPr>
            <a:spLocks noGrp="1"/>
          </p:cNvSpPr>
          <p:nvPr>
            <p:ph type="sldNum" sz="quarter" idx="4"/>
          </p:nvPr>
        </p:nvSpPr>
        <p:spPr>
          <a:xfrm>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454090461"/>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Agenda title</a:t>
            </a:r>
          </a:p>
        </p:txBody>
      </p:sp>
      <p:sp>
        <p:nvSpPr>
          <p:cNvPr id="7" name="Text Placeholder 2"/>
          <p:cNvSpPr>
            <a:spLocks noGrp="1"/>
          </p:cNvSpPr>
          <p:nvPr>
            <p:ph type="body" sz="quarter" idx="13" hasCustomPrompt="1"/>
          </p:nvPr>
        </p:nvSpPr>
        <p:spPr>
          <a:xfrm>
            <a:off x="539748" y="1806575"/>
            <a:ext cx="11109600" cy="4216400"/>
          </a:xfrm>
        </p:spPr>
        <p:txBody>
          <a:bodyPr/>
          <a:lstStyle>
            <a:lvl1pPr marL="0" indent="0">
              <a:lnSpc>
                <a:spcPct val="100000"/>
              </a:lnSpc>
              <a:spcAft>
                <a:spcPts val="600"/>
              </a:spcAft>
              <a:buFont typeface="Arial" panose="020B0604020202020204" pitchFamily="34" charset="0"/>
              <a:buChar char="​"/>
              <a:defRPr sz="2000"/>
            </a:lvl1pPr>
            <a:lvl2pPr marL="0" indent="0">
              <a:lnSpc>
                <a:spcPct val="100000"/>
              </a:lnSpc>
              <a:spcBef>
                <a:spcPts val="0"/>
              </a:spcBef>
              <a:spcAft>
                <a:spcPts val="600"/>
              </a:spcAft>
              <a:buFont typeface="Arial" panose="020B0604020202020204" pitchFamily="34" charset="0"/>
              <a:buChar char="​"/>
              <a:defRPr sz="2000" b="0">
                <a:solidFill>
                  <a:schemeClr val="accent2"/>
                </a:solidFill>
              </a:defRPr>
            </a:lvl2pPr>
            <a:lvl3pPr marL="0" indent="0">
              <a:lnSpc>
                <a:spcPct val="100000"/>
              </a:lnSpc>
              <a:spcBef>
                <a:spcPts val="0"/>
              </a:spcBef>
              <a:spcAft>
                <a:spcPts val="600"/>
              </a:spcAft>
              <a:buFont typeface="Arial" panose="020B0604020202020204" pitchFamily="34" charset="0"/>
              <a:buChar char="​"/>
              <a:defRPr sz="2000"/>
            </a:lvl3pPr>
            <a:lvl4pPr marL="0" indent="0">
              <a:lnSpc>
                <a:spcPct val="100000"/>
              </a:lnSpc>
              <a:spcBef>
                <a:spcPts val="0"/>
              </a:spcBef>
              <a:spcAft>
                <a:spcPts val="600"/>
              </a:spcAft>
              <a:buFont typeface="Arial" panose="020B0604020202020204" pitchFamily="34" charset="0"/>
              <a:buChar char="​"/>
              <a:defRPr sz="2000" b="0">
                <a:solidFill>
                  <a:schemeClr val="tx1"/>
                </a:solidFill>
                <a:latin typeface="+mn-lt"/>
              </a:defRPr>
            </a:lvl4pPr>
            <a:lvl5pPr marL="0" indent="0">
              <a:lnSpc>
                <a:spcPct val="100000"/>
              </a:lnSpc>
              <a:spcBef>
                <a:spcPts val="0"/>
              </a:spcBef>
              <a:spcAft>
                <a:spcPts val="600"/>
              </a:spcAft>
              <a:buFont typeface="Arial" panose="020B0604020202020204" pitchFamily="34" charset="0"/>
              <a:buChar char="​"/>
              <a:defRPr sz="2000">
                <a:latin typeface="+mn-lt"/>
              </a:defRPr>
            </a:lvl5pPr>
            <a:lvl6pPr marL="0" indent="0">
              <a:lnSpc>
                <a:spcPct val="100000"/>
              </a:lnSpc>
              <a:spcBef>
                <a:spcPts val="0"/>
              </a:spcBef>
              <a:spcAft>
                <a:spcPts val="600"/>
              </a:spcAft>
              <a:buFont typeface="Arial" panose="020B0604020202020204" pitchFamily="34" charset="0"/>
              <a:buChar char="​"/>
              <a:defRPr sz="2000"/>
            </a:lvl6pPr>
            <a:lvl7pPr marL="0" indent="0">
              <a:lnSpc>
                <a:spcPct val="100000"/>
              </a:lnSpc>
              <a:spcBef>
                <a:spcPts val="0"/>
              </a:spcBef>
              <a:spcAft>
                <a:spcPts val="600"/>
              </a:spcAft>
              <a:buFont typeface="Arial" panose="020B0604020202020204" pitchFamily="34" charset="0"/>
              <a:buChar char="​"/>
              <a:defRPr sz="2000">
                <a:solidFill>
                  <a:schemeClr val="tx1"/>
                </a:solidFill>
                <a:latin typeface="+mn-lt"/>
              </a:defRPr>
            </a:lvl7pPr>
            <a:lvl8pPr marL="0" indent="0">
              <a:lnSpc>
                <a:spcPct val="100000"/>
              </a:lnSpc>
              <a:spcBef>
                <a:spcPts val="0"/>
              </a:spcBef>
              <a:spcAft>
                <a:spcPts val="600"/>
              </a:spcAft>
              <a:buFont typeface="Arial" panose="020B0604020202020204" pitchFamily="34" charset="0"/>
              <a:buChar char="​"/>
              <a:defRPr sz="2000">
                <a:solidFill>
                  <a:schemeClr val="tx1"/>
                </a:solidFill>
              </a:defRPr>
            </a:lvl8pPr>
            <a:lvl9pPr marL="0" indent="0">
              <a:lnSpc>
                <a:spcPct val="100000"/>
              </a:lnSpc>
              <a:spcBef>
                <a:spcPts val="0"/>
              </a:spcBef>
              <a:spcAft>
                <a:spcPts val="600"/>
              </a:spcAft>
              <a:buFont typeface="Arial" panose="020B0604020202020204" pitchFamily="34" charset="0"/>
              <a:buChar char="​"/>
              <a:defRPr sz="2000">
                <a:solidFill>
                  <a:schemeClr val="tx1"/>
                </a:solidFill>
                <a:latin typeface="+mn-lt"/>
              </a:defRPr>
            </a:lvl9pPr>
          </a:lstStyle>
          <a:p>
            <a:pPr lvl="0"/>
            <a:r>
              <a:rPr lang="en-GB" noProof="0" dirty="0"/>
              <a:t>Click to add Agenda point, ENTER + TAB for level red</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 name="Date Placeholder 2">
            <a:extLst>
              <a:ext uri="{FF2B5EF4-FFF2-40B4-BE49-F238E27FC236}">
                <a16:creationId xmlns:a16="http://schemas.microsoft.com/office/drawing/2014/main" id="{78138376-2491-4831-84F7-D282D28974D8}"/>
              </a:ext>
            </a:extLst>
          </p:cNvPr>
          <p:cNvSpPr>
            <a:spLocks noGrp="1"/>
          </p:cNvSpPr>
          <p:nvPr>
            <p:ph type="dt" sz="half" idx="14"/>
          </p:nvPr>
        </p:nvSpPr>
        <p:spPr/>
        <p:txBody>
          <a:bodyPr/>
          <a:lstStyle/>
          <a:p>
            <a:fld id="{96639875-BEB3-45DB-8B9D-C45BB6D4FEFB}" type="datetime3">
              <a:rPr lang="en-GB" smtClean="0"/>
              <a:t>7 April, 2021</a:t>
            </a:fld>
            <a:endParaRPr lang="en-GB" dirty="0"/>
          </a:p>
        </p:txBody>
      </p:sp>
      <p:sp>
        <p:nvSpPr>
          <p:cNvPr id="4" name="Footer Placeholder 3">
            <a:extLst>
              <a:ext uri="{FF2B5EF4-FFF2-40B4-BE49-F238E27FC236}">
                <a16:creationId xmlns:a16="http://schemas.microsoft.com/office/drawing/2014/main" id="{18E8BA19-2A5D-443F-8FEC-13004ABAFF0F}"/>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5743D018-70C1-4E73-9EEE-A39C14CE66ED}"/>
              </a:ext>
            </a:extLst>
          </p:cNvPr>
          <p:cNvSpPr>
            <a:spLocks noGrp="1"/>
          </p:cNvSpPr>
          <p:nvPr>
            <p:ph type="sldNum" sz="quarter" idx="16"/>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219831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Breaker A">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39749" y="1122363"/>
            <a:ext cx="8285165" cy="2387600"/>
          </a:xfrm>
        </p:spPr>
        <p:txBody>
          <a:bodyPr anchor="b"/>
          <a:lstStyle>
            <a:lvl1pPr algn="l">
              <a:defRPr sz="6000">
                <a:solidFill>
                  <a:schemeClr val="bg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39750" y="3602038"/>
            <a:ext cx="8285164" cy="1655762"/>
          </a:xfrm>
        </p:spPr>
        <p:txBody>
          <a:bodyPr/>
          <a:lstStyle>
            <a:lvl1pPr marL="0" indent="0" algn="l">
              <a:spcBef>
                <a:spcPts val="0"/>
              </a:spcBef>
              <a:buFont typeface="Arial" panose="020B0604020202020204" pitchFamily="34" charset="0"/>
              <a:buChar char="​"/>
              <a:defRPr sz="2400">
                <a:solidFill>
                  <a:schemeClr val="bg1"/>
                </a:solidFill>
              </a:defRPr>
            </a:lvl1pPr>
            <a:lvl2pPr marL="0" indent="0" algn="l">
              <a:buFont typeface="Arial" panose="020B0604020202020204" pitchFamily="34" charset="0"/>
              <a:buChar char="​"/>
              <a:defRPr sz="2000">
                <a:solidFill>
                  <a:schemeClr val="bg1"/>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tabLst/>
              <a:defRPr sz="2000">
                <a:solidFill>
                  <a:schemeClr val="bg1"/>
                </a:solidFill>
              </a:defRPr>
            </a:lvl9pPr>
          </a:lstStyle>
          <a:p>
            <a:r>
              <a:rPr lang="en-GB" dirty="0"/>
              <a:t>Click to add subtitle</a:t>
            </a:r>
          </a:p>
          <a:p>
            <a:pPr lvl="1"/>
            <a:endParaRPr lang="en-GB" dirty="0"/>
          </a:p>
        </p:txBody>
      </p:sp>
      <p:pic>
        <p:nvPicPr>
          <p:cNvPr id="4" name="Logo">
            <a:extLst>
              <a:ext uri="{FF2B5EF4-FFF2-40B4-BE49-F238E27FC236}">
                <a16:creationId xmlns:a16="http://schemas.microsoft.com/office/drawing/2014/main" id="{10822E5F-C0D4-49F3-BE59-6EFDA8F1B2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9749" y="6348347"/>
            <a:ext cx="1501125" cy="183254"/>
          </a:xfrm>
          <a:prstGeom prst="rect">
            <a:avLst/>
          </a:prstGeom>
        </p:spPr>
      </p:pic>
      <p:sp>
        <p:nvSpPr>
          <p:cNvPr id="11" name="Date Placeholder 3" hidden="1">
            <a:extLst>
              <a:ext uri="{FF2B5EF4-FFF2-40B4-BE49-F238E27FC236}">
                <a16:creationId xmlns:a16="http://schemas.microsoft.com/office/drawing/2014/main" id="{8C6309B5-E411-4760-8033-3BD0A2B77B12}"/>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EB5E28FF-0032-4D39-9016-E16881C17089}" type="datetime3">
              <a:rPr lang="en-GB" smtClean="0"/>
              <a:t>7 April, 2021</a:t>
            </a:fld>
            <a:endParaRPr lang="en-GB" dirty="0"/>
          </a:p>
        </p:txBody>
      </p:sp>
      <p:sp>
        <p:nvSpPr>
          <p:cNvPr id="12" name="Footer Placeholder 4" hidden="1">
            <a:extLst>
              <a:ext uri="{FF2B5EF4-FFF2-40B4-BE49-F238E27FC236}">
                <a16:creationId xmlns:a16="http://schemas.microsoft.com/office/drawing/2014/main" id="{93DD3470-0D4B-46AF-A2BB-FDCA617BEC04}"/>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3" name="Slide Number Placeholder 5" hidden="1">
            <a:extLst>
              <a:ext uri="{FF2B5EF4-FFF2-40B4-BE49-F238E27FC236}">
                <a16:creationId xmlns:a16="http://schemas.microsoft.com/office/drawing/2014/main" id="{7C5DAE32-B50F-46BF-BDC3-3A2485ED26F3}"/>
              </a:ext>
            </a:extLst>
          </p:cNvPr>
          <p:cNvSpPr>
            <a:spLocks noGrp="1"/>
          </p:cNvSpPr>
          <p:nvPr>
            <p:ph type="sldNum" sz="quarter" idx="4"/>
          </p:nvPr>
        </p:nvSpPr>
        <p:spPr>
          <a:xfrm flipV="1">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971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Breaker B">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39749" y="1122363"/>
            <a:ext cx="8285165" cy="2387600"/>
          </a:xfrm>
        </p:spPr>
        <p:txBody>
          <a:bodyPr anchor="b"/>
          <a:lstStyle>
            <a:lvl1pPr algn="l">
              <a:defRPr sz="6000">
                <a:solidFill>
                  <a:schemeClr val="bg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39750" y="3602038"/>
            <a:ext cx="8285164" cy="1655762"/>
          </a:xfrm>
        </p:spPr>
        <p:txBody>
          <a:bodyPr/>
          <a:lstStyle>
            <a:lvl1pPr marL="0" indent="0" algn="l">
              <a:spcBef>
                <a:spcPts val="0"/>
              </a:spcBef>
              <a:buFont typeface="Arial" panose="020B0604020202020204" pitchFamily="34" charset="0"/>
              <a:buChar char="​"/>
              <a:defRPr sz="2400">
                <a:solidFill>
                  <a:schemeClr val="bg1"/>
                </a:solidFill>
              </a:defRPr>
            </a:lvl1pPr>
            <a:lvl2pPr marL="0" indent="0" algn="l">
              <a:buFont typeface="Arial" panose="020B0604020202020204" pitchFamily="34" charset="0"/>
              <a:buChar char="​"/>
              <a:defRPr sz="2000">
                <a:solidFill>
                  <a:schemeClr val="bg1"/>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tabLst/>
              <a:defRPr sz="2000">
                <a:solidFill>
                  <a:schemeClr val="bg1"/>
                </a:solidFill>
              </a:defRPr>
            </a:lvl9pPr>
          </a:lstStyle>
          <a:p>
            <a:r>
              <a:rPr lang="en-GB" dirty="0"/>
              <a:t>Click to add subtitle</a:t>
            </a:r>
          </a:p>
          <a:p>
            <a:pPr lvl="1"/>
            <a:endParaRPr lang="en-GB" dirty="0"/>
          </a:p>
        </p:txBody>
      </p:sp>
      <p:pic>
        <p:nvPicPr>
          <p:cNvPr id="4" name="Logo">
            <a:extLst>
              <a:ext uri="{FF2B5EF4-FFF2-40B4-BE49-F238E27FC236}">
                <a16:creationId xmlns:a16="http://schemas.microsoft.com/office/drawing/2014/main" id="{725EEB06-6E32-4141-9C5C-D4C836131B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9749" y="6348347"/>
            <a:ext cx="1501125" cy="183254"/>
          </a:xfrm>
          <a:prstGeom prst="rect">
            <a:avLst/>
          </a:prstGeom>
        </p:spPr>
      </p:pic>
      <p:sp>
        <p:nvSpPr>
          <p:cNvPr id="11" name="Date Placeholder 3" hidden="1">
            <a:extLst>
              <a:ext uri="{FF2B5EF4-FFF2-40B4-BE49-F238E27FC236}">
                <a16:creationId xmlns:a16="http://schemas.microsoft.com/office/drawing/2014/main" id="{8C6309B5-E411-4760-8033-3BD0A2B77B12}"/>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EB5E28FF-0032-4D39-9016-E16881C17089}" type="datetime3">
              <a:rPr lang="en-GB" smtClean="0"/>
              <a:t>7 April, 2021</a:t>
            </a:fld>
            <a:endParaRPr lang="en-GB" dirty="0"/>
          </a:p>
        </p:txBody>
      </p:sp>
      <p:sp>
        <p:nvSpPr>
          <p:cNvPr id="12" name="Footer Placeholder 4" hidden="1">
            <a:extLst>
              <a:ext uri="{FF2B5EF4-FFF2-40B4-BE49-F238E27FC236}">
                <a16:creationId xmlns:a16="http://schemas.microsoft.com/office/drawing/2014/main" id="{93DD3470-0D4B-46AF-A2BB-FDCA617BEC04}"/>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3" name="Slide Number Placeholder 5" hidden="1">
            <a:extLst>
              <a:ext uri="{FF2B5EF4-FFF2-40B4-BE49-F238E27FC236}">
                <a16:creationId xmlns:a16="http://schemas.microsoft.com/office/drawing/2014/main" id="{7C5DAE32-B50F-46BF-BDC3-3A2485ED26F3}"/>
              </a:ext>
            </a:extLst>
          </p:cNvPr>
          <p:cNvSpPr>
            <a:spLocks noGrp="1"/>
          </p:cNvSpPr>
          <p:nvPr>
            <p:ph type="sldNum" sz="quarter" idx="4"/>
          </p:nvPr>
        </p:nvSpPr>
        <p:spPr>
          <a:xfrm flipV="1">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11492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Breaker C">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39749" y="1122363"/>
            <a:ext cx="8285165" cy="2387600"/>
          </a:xfrm>
        </p:spPr>
        <p:txBody>
          <a:bodyPr anchor="b"/>
          <a:lstStyle>
            <a:lvl1pPr algn="l">
              <a:defRPr sz="6000">
                <a:solidFill>
                  <a:schemeClr val="bg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39750" y="3602038"/>
            <a:ext cx="8285164" cy="1655762"/>
          </a:xfrm>
        </p:spPr>
        <p:txBody>
          <a:bodyPr/>
          <a:lstStyle>
            <a:lvl1pPr marL="0" indent="0" algn="l">
              <a:spcBef>
                <a:spcPts val="0"/>
              </a:spcBef>
              <a:buFont typeface="Arial" panose="020B0604020202020204" pitchFamily="34" charset="0"/>
              <a:buChar char="​"/>
              <a:defRPr sz="2400">
                <a:solidFill>
                  <a:schemeClr val="bg1"/>
                </a:solidFill>
              </a:defRPr>
            </a:lvl1pPr>
            <a:lvl2pPr marL="0" indent="0" algn="l">
              <a:buFont typeface="Arial" panose="020B0604020202020204" pitchFamily="34" charset="0"/>
              <a:buChar char="​"/>
              <a:defRPr sz="2000">
                <a:solidFill>
                  <a:schemeClr val="bg1"/>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tabLst/>
              <a:defRPr sz="2000">
                <a:solidFill>
                  <a:schemeClr val="bg1"/>
                </a:solidFill>
              </a:defRPr>
            </a:lvl9pPr>
          </a:lstStyle>
          <a:p>
            <a:r>
              <a:rPr lang="en-GB" dirty="0"/>
              <a:t>Click to add subtitle</a:t>
            </a:r>
          </a:p>
          <a:p>
            <a:pPr lvl="1"/>
            <a:endParaRPr lang="en-GB" dirty="0"/>
          </a:p>
        </p:txBody>
      </p:sp>
      <p:pic>
        <p:nvPicPr>
          <p:cNvPr id="4" name="Logo">
            <a:extLst>
              <a:ext uri="{FF2B5EF4-FFF2-40B4-BE49-F238E27FC236}">
                <a16:creationId xmlns:a16="http://schemas.microsoft.com/office/drawing/2014/main" id="{EE7A7FD1-01DC-46D4-9281-7CA783B547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9749" y="6348347"/>
            <a:ext cx="1501125" cy="183254"/>
          </a:xfrm>
          <a:prstGeom prst="rect">
            <a:avLst/>
          </a:prstGeom>
        </p:spPr>
      </p:pic>
      <p:sp>
        <p:nvSpPr>
          <p:cNvPr id="11" name="Date Placeholder 3" hidden="1">
            <a:extLst>
              <a:ext uri="{FF2B5EF4-FFF2-40B4-BE49-F238E27FC236}">
                <a16:creationId xmlns:a16="http://schemas.microsoft.com/office/drawing/2014/main" id="{8C6309B5-E411-4760-8033-3BD0A2B77B12}"/>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EB5E28FF-0032-4D39-9016-E16881C17089}" type="datetime3">
              <a:rPr lang="en-GB" smtClean="0"/>
              <a:t>7 April, 2021</a:t>
            </a:fld>
            <a:endParaRPr lang="en-GB" dirty="0"/>
          </a:p>
        </p:txBody>
      </p:sp>
      <p:sp>
        <p:nvSpPr>
          <p:cNvPr id="12" name="Footer Placeholder 4" hidden="1">
            <a:extLst>
              <a:ext uri="{FF2B5EF4-FFF2-40B4-BE49-F238E27FC236}">
                <a16:creationId xmlns:a16="http://schemas.microsoft.com/office/drawing/2014/main" id="{93DD3470-0D4B-46AF-A2BB-FDCA617BEC04}"/>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3" name="Slide Number Placeholder 5" hidden="1">
            <a:extLst>
              <a:ext uri="{FF2B5EF4-FFF2-40B4-BE49-F238E27FC236}">
                <a16:creationId xmlns:a16="http://schemas.microsoft.com/office/drawing/2014/main" id="{7C5DAE32-B50F-46BF-BDC3-3A2485ED26F3}"/>
              </a:ext>
            </a:extLst>
          </p:cNvPr>
          <p:cNvSpPr>
            <a:spLocks noGrp="1"/>
          </p:cNvSpPr>
          <p:nvPr>
            <p:ph type="sldNum" sz="quarter" idx="4"/>
          </p:nvPr>
        </p:nvSpPr>
        <p:spPr>
          <a:xfrm flipV="1">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671467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a:extLst>
              <a:ext uri="{FF2B5EF4-FFF2-40B4-BE49-F238E27FC236}">
                <a16:creationId xmlns:a16="http://schemas.microsoft.com/office/drawing/2014/main" id="{4237AB62-0FC6-415C-ADCE-C7715F8CDD68}"/>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5" name="Footer Placeholder 4">
            <a:extLst>
              <a:ext uri="{FF2B5EF4-FFF2-40B4-BE49-F238E27FC236}">
                <a16:creationId xmlns:a16="http://schemas.microsoft.com/office/drawing/2014/main" id="{6C348077-BAF4-4FED-B88E-C557D71F88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03F36E4-8C46-4AB0-A85B-7E2DCC59991B}"/>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273101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AD8BAB-0D49-4517-9FBC-8D7D7B7D46A4}"/>
              </a:ext>
            </a:extLst>
          </p:cNvPr>
          <p:cNvSpPr/>
          <p:nvPr userDrawn="1"/>
        </p:nvSpPr>
        <p:spPr>
          <a:xfrm>
            <a:off x="6183313" y="-1"/>
            <a:ext cx="6008686" cy="6857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539749" y="539750"/>
            <a:ext cx="11109600" cy="808283"/>
          </a:xfrm>
        </p:spPr>
        <p:txBody>
          <a:bodyPr/>
          <a:lstStyle/>
          <a:p>
            <a:r>
              <a:rPr lang="en-GB" noProof="0" dirty="0"/>
              <a:t>Click to add title</a:t>
            </a:r>
          </a:p>
        </p:txBody>
      </p:sp>
      <p:sp>
        <p:nvSpPr>
          <p:cNvPr id="3" name="Content Placeholder 2"/>
          <p:cNvSpPr>
            <a:spLocks noGrp="1"/>
          </p:cNvSpPr>
          <p:nvPr>
            <p:ph idx="1" hasCustomPrompt="1"/>
          </p:nvPr>
        </p:nvSpPr>
        <p:spPr>
          <a:xfrm>
            <a:off x="539749" y="1348033"/>
            <a:ext cx="5011200" cy="4675695"/>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638149" y="1348033"/>
            <a:ext cx="5011200" cy="4675695"/>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defRPr>
                <a:solidFill>
                  <a:schemeClr val="accent1"/>
                </a:solidFill>
              </a:defRPr>
            </a:lvl4pPr>
            <a:lvl5pPr>
              <a:defRPr>
                <a:solidFill>
                  <a:schemeClr val="accent1"/>
                </a:solidFill>
              </a:defRPr>
            </a:lvl5pPr>
            <a:lvl6pPr>
              <a:buClr>
                <a:schemeClr val="accent1"/>
              </a:buCl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7" name="Date Placeholder 16">
            <a:extLst>
              <a:ext uri="{FF2B5EF4-FFF2-40B4-BE49-F238E27FC236}">
                <a16:creationId xmlns:a16="http://schemas.microsoft.com/office/drawing/2014/main" id="{A84F29D6-EE2C-442B-B2F9-21A2A38FE184}"/>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18" name="Footer Placeholder 17">
            <a:extLst>
              <a:ext uri="{FF2B5EF4-FFF2-40B4-BE49-F238E27FC236}">
                <a16:creationId xmlns:a16="http://schemas.microsoft.com/office/drawing/2014/main" id="{97926190-0A79-44CA-BE45-F34867E001FB}"/>
              </a:ext>
            </a:extLst>
          </p:cNvPr>
          <p:cNvSpPr>
            <a:spLocks noGrp="1"/>
          </p:cNvSpPr>
          <p:nvPr>
            <p:ph type="ftr" sz="quarter" idx="11"/>
          </p:nvPr>
        </p:nvSpPr>
        <p:spPr/>
        <p:txBody>
          <a:bodyPr/>
          <a:lstStyle/>
          <a:p>
            <a:endParaRPr lang="en-GB" dirty="0"/>
          </a:p>
        </p:txBody>
      </p:sp>
      <p:sp>
        <p:nvSpPr>
          <p:cNvPr id="19" name="Slide Number Placeholder 18">
            <a:extLst>
              <a:ext uri="{FF2B5EF4-FFF2-40B4-BE49-F238E27FC236}">
                <a16:creationId xmlns:a16="http://schemas.microsoft.com/office/drawing/2014/main" id="{2568926C-D0E7-4FEB-B953-BC2EE5F2BEB9}"/>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137092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39749" y="539750"/>
            <a:ext cx="11109600" cy="808283"/>
          </a:xfrm>
          <a:prstGeom prst="rect">
            <a:avLst/>
          </a:prstGeom>
        </p:spPr>
        <p:txBody>
          <a:bodyPr vert="horz" lIns="0" tIns="0" rIns="0" bIns="0" rtlCol="0" anchor="t" anchorCtr="0">
            <a:noAutofit/>
          </a:bodyPr>
          <a:lstStyle/>
          <a:p>
            <a:r>
              <a:rPr lang="en-GB" dirty="0"/>
              <a:t>Click to add title</a:t>
            </a:r>
          </a:p>
        </p:txBody>
      </p:sp>
      <p:sp>
        <p:nvSpPr>
          <p:cNvPr id="3" name="Text Placeholder 2"/>
          <p:cNvSpPr>
            <a:spLocks noGrp="1"/>
          </p:cNvSpPr>
          <p:nvPr>
            <p:ph type="body" idx="1"/>
          </p:nvPr>
        </p:nvSpPr>
        <p:spPr>
          <a:xfrm>
            <a:off x="539749" y="1348033"/>
            <a:ext cx="11109600" cy="4675695"/>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 Infographic</a:t>
            </a:r>
          </a:p>
        </p:txBody>
      </p:sp>
      <p:pic>
        <p:nvPicPr>
          <p:cNvPr id="46" name="Logo">
            <a:extLst>
              <a:ext uri="{FF2B5EF4-FFF2-40B4-BE49-F238E27FC236}">
                <a16:creationId xmlns:a16="http://schemas.microsoft.com/office/drawing/2014/main" id="{07B00386-12D9-461A-880A-C4ECA6D6109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539750" y="6348347"/>
            <a:ext cx="1501123" cy="183254"/>
          </a:xfrm>
          <a:prstGeom prst="rect">
            <a:avLst/>
          </a:prstGeom>
        </p:spPr>
      </p:pic>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3369067" y="6279338"/>
            <a:ext cx="2633271" cy="216000"/>
          </a:xfrm>
          <a:prstGeom prst="rect">
            <a:avLst/>
          </a:prstGeom>
        </p:spPr>
        <p:txBody>
          <a:bodyPr vert="horz" lIns="0" tIns="0" rIns="0" bIns="0" rtlCol="0" anchor="b" anchorCtr="0"/>
          <a:lstStyle>
            <a:lvl1pPr algn="l">
              <a:defRPr lang="en-GB" sz="800" b="0" kern="1200" smtClean="0">
                <a:solidFill>
                  <a:schemeClr val="tx1"/>
                </a:solidFill>
                <a:latin typeface="+mj-lt"/>
                <a:ea typeface="+mn-ea"/>
                <a:cs typeface="+mn-cs"/>
              </a:defRPr>
            </a:lvl1pPr>
          </a:lstStyle>
          <a:p>
            <a:fld id="{96639875-BEB3-45DB-8B9D-C45BB6D4FEFB}" type="datetime3">
              <a:rPr lang="en-GB" smtClean="0"/>
              <a:t>7 April, 2021</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7123112" y="6279338"/>
            <a:ext cx="3582987" cy="216000"/>
          </a:xfrm>
          <a:prstGeom prst="rect">
            <a:avLst/>
          </a:prstGeom>
        </p:spPr>
        <p:txBody>
          <a:bodyPr vert="horz" lIns="0" tIns="0" rIns="0" bIns="0" rtlCol="0" anchor="b" anchorCtr="0"/>
          <a:lstStyle>
            <a:lvl1pPr algn="r">
              <a:defRPr lang="en-GB" sz="800" b="0" kern="1200" dirty="0">
                <a:solidFill>
                  <a:schemeClr val="tx1"/>
                </a:solidFill>
                <a:latin typeface="+mj-lt"/>
                <a:ea typeface="+mn-ea"/>
                <a:cs typeface="+mn-cs"/>
              </a:defRPr>
            </a:lvl1pPr>
          </a:lstStyle>
          <a:p>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885488" y="6279338"/>
            <a:ext cx="762000" cy="216000"/>
          </a:xfrm>
          <a:prstGeom prst="rect">
            <a:avLst/>
          </a:prstGeom>
        </p:spPr>
        <p:txBody>
          <a:bodyPr vert="horz" lIns="0" tIns="0" rIns="0" bIns="0" rtlCol="0" anchor="b" anchorCtr="0"/>
          <a:lstStyle>
            <a:lvl1pPr algn="r">
              <a:defRPr sz="800" b="0">
                <a:solidFill>
                  <a:schemeClr val="tx1"/>
                </a:solidFill>
                <a:latin typeface="+mj-lt"/>
              </a:defRPr>
            </a:lvl1pPr>
          </a:lstStyle>
          <a:p>
            <a:r>
              <a:rPr lang="en-GB" dirty="0"/>
              <a:t>Slide </a:t>
            </a:r>
            <a:fld id="{23AA811B-2EBD-4900-905E-5BE206449611}" type="slidenum">
              <a:rPr lang="en-GB" smtClean="0"/>
              <a:pPr/>
              <a:t>‹#›</a:t>
            </a:fld>
            <a:endParaRPr lang="en-GB" dirty="0"/>
          </a:p>
        </p:txBody>
      </p:sp>
      <p:grpSp>
        <p:nvGrpSpPr>
          <p:cNvPr id="44" name="Group 43" hidden="1">
            <a:extLst>
              <a:ext uri="{FF2B5EF4-FFF2-40B4-BE49-F238E27FC236}">
                <a16:creationId xmlns:a16="http://schemas.microsoft.com/office/drawing/2014/main" id="{DC4C0647-1FEC-48E6-96F3-37F6F2073908}"/>
              </a:ext>
            </a:extLst>
          </p:cNvPr>
          <p:cNvGrpSpPr/>
          <p:nvPr userDrawn="1"/>
        </p:nvGrpSpPr>
        <p:grpSpPr>
          <a:xfrm>
            <a:off x="539749" y="539750"/>
            <a:ext cx="11107739" cy="5927038"/>
            <a:chOff x="539749" y="539750"/>
            <a:chExt cx="11107739" cy="5927038"/>
          </a:xfrm>
        </p:grpSpPr>
        <p:sp>
          <p:nvSpPr>
            <p:cNvPr id="31" name="Rectangle 30">
              <a:extLst>
                <a:ext uri="{FF2B5EF4-FFF2-40B4-BE49-F238E27FC236}">
                  <a16:creationId xmlns:a16="http://schemas.microsoft.com/office/drawing/2014/main" id="{39822A24-FF74-42C8-88CB-DAE3909A845F}"/>
                </a:ext>
              </a:extLst>
            </p:cNvPr>
            <p:cNvSpPr/>
            <p:nvPr userDrawn="1"/>
          </p:nvSpPr>
          <p:spPr>
            <a:xfrm>
              <a:off x="1480415"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2" name="Rectangle 31">
              <a:extLst>
                <a:ext uri="{FF2B5EF4-FFF2-40B4-BE49-F238E27FC236}">
                  <a16:creationId xmlns:a16="http://schemas.microsoft.com/office/drawing/2014/main" id="{B6FD90CB-962E-4215-B604-1115247E27D8}"/>
                </a:ext>
              </a:extLst>
            </p:cNvPr>
            <p:cNvSpPr/>
            <p:nvPr userDrawn="1"/>
          </p:nvSpPr>
          <p:spPr>
            <a:xfrm>
              <a:off x="539749"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3" name="Rectangle 32">
              <a:extLst>
                <a:ext uri="{FF2B5EF4-FFF2-40B4-BE49-F238E27FC236}">
                  <a16:creationId xmlns:a16="http://schemas.microsoft.com/office/drawing/2014/main" id="{AC574384-422F-4A6E-A190-6234D1003D50}"/>
                </a:ext>
              </a:extLst>
            </p:cNvPr>
            <p:cNvSpPr/>
            <p:nvPr userDrawn="1"/>
          </p:nvSpPr>
          <p:spPr>
            <a:xfrm>
              <a:off x="2421081"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4" name="Rectangle 33">
              <a:extLst>
                <a:ext uri="{FF2B5EF4-FFF2-40B4-BE49-F238E27FC236}">
                  <a16:creationId xmlns:a16="http://schemas.microsoft.com/office/drawing/2014/main" id="{4CB0264C-6BFD-4221-AFDF-4D0A547B80B5}"/>
                </a:ext>
              </a:extLst>
            </p:cNvPr>
            <p:cNvSpPr/>
            <p:nvPr userDrawn="1"/>
          </p:nvSpPr>
          <p:spPr>
            <a:xfrm>
              <a:off x="3361747"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5" name="Rectangle 34">
              <a:extLst>
                <a:ext uri="{FF2B5EF4-FFF2-40B4-BE49-F238E27FC236}">
                  <a16:creationId xmlns:a16="http://schemas.microsoft.com/office/drawing/2014/main" id="{2DCD53EE-90E8-4206-B051-BF42CA2D2DF9}"/>
                </a:ext>
              </a:extLst>
            </p:cNvPr>
            <p:cNvSpPr/>
            <p:nvPr userDrawn="1"/>
          </p:nvSpPr>
          <p:spPr>
            <a:xfrm>
              <a:off x="4302413"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6" name="Rectangle 35">
              <a:extLst>
                <a:ext uri="{FF2B5EF4-FFF2-40B4-BE49-F238E27FC236}">
                  <a16:creationId xmlns:a16="http://schemas.microsoft.com/office/drawing/2014/main" id="{636B265B-A155-468D-9F72-47E7715B4CB6}"/>
                </a:ext>
              </a:extLst>
            </p:cNvPr>
            <p:cNvSpPr/>
            <p:nvPr userDrawn="1"/>
          </p:nvSpPr>
          <p:spPr>
            <a:xfrm>
              <a:off x="5243079"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7" name="Rectangle 36">
              <a:extLst>
                <a:ext uri="{FF2B5EF4-FFF2-40B4-BE49-F238E27FC236}">
                  <a16:creationId xmlns:a16="http://schemas.microsoft.com/office/drawing/2014/main" id="{7A7FF18B-2E4C-4F7C-ACB7-E8DCD1038E0F}"/>
                </a:ext>
              </a:extLst>
            </p:cNvPr>
            <p:cNvSpPr/>
            <p:nvPr userDrawn="1"/>
          </p:nvSpPr>
          <p:spPr>
            <a:xfrm>
              <a:off x="6183745"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8" name="Rectangle 37">
              <a:extLst>
                <a:ext uri="{FF2B5EF4-FFF2-40B4-BE49-F238E27FC236}">
                  <a16:creationId xmlns:a16="http://schemas.microsoft.com/office/drawing/2014/main" id="{AB859181-50EA-4D7E-B641-420ED09F0364}"/>
                </a:ext>
              </a:extLst>
            </p:cNvPr>
            <p:cNvSpPr/>
            <p:nvPr userDrawn="1"/>
          </p:nvSpPr>
          <p:spPr>
            <a:xfrm>
              <a:off x="7124411"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9" name="Rectangle 38">
              <a:extLst>
                <a:ext uri="{FF2B5EF4-FFF2-40B4-BE49-F238E27FC236}">
                  <a16:creationId xmlns:a16="http://schemas.microsoft.com/office/drawing/2014/main" id="{43CBB463-4A05-4ADA-AAA2-35F8E1096176}"/>
                </a:ext>
              </a:extLst>
            </p:cNvPr>
            <p:cNvSpPr/>
            <p:nvPr userDrawn="1"/>
          </p:nvSpPr>
          <p:spPr>
            <a:xfrm>
              <a:off x="8065077"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40" name="Rectangle 39">
              <a:extLst>
                <a:ext uri="{FF2B5EF4-FFF2-40B4-BE49-F238E27FC236}">
                  <a16:creationId xmlns:a16="http://schemas.microsoft.com/office/drawing/2014/main" id="{60EF3B96-9EDD-486E-8CBE-940182690623}"/>
                </a:ext>
              </a:extLst>
            </p:cNvPr>
            <p:cNvSpPr/>
            <p:nvPr userDrawn="1"/>
          </p:nvSpPr>
          <p:spPr>
            <a:xfrm>
              <a:off x="9005743"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41" name="Rectangle 40">
              <a:extLst>
                <a:ext uri="{FF2B5EF4-FFF2-40B4-BE49-F238E27FC236}">
                  <a16:creationId xmlns:a16="http://schemas.microsoft.com/office/drawing/2014/main" id="{F4EF04B4-47E7-4ACA-8566-2313C54C4270}"/>
                </a:ext>
              </a:extLst>
            </p:cNvPr>
            <p:cNvSpPr/>
            <p:nvPr userDrawn="1"/>
          </p:nvSpPr>
          <p:spPr>
            <a:xfrm>
              <a:off x="9946409"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42" name="Rectangle 41">
              <a:extLst>
                <a:ext uri="{FF2B5EF4-FFF2-40B4-BE49-F238E27FC236}">
                  <a16:creationId xmlns:a16="http://schemas.microsoft.com/office/drawing/2014/main" id="{8692A855-8393-4B5B-B93B-568189F974E8}"/>
                </a:ext>
              </a:extLst>
            </p:cNvPr>
            <p:cNvSpPr/>
            <p:nvPr userDrawn="1"/>
          </p:nvSpPr>
          <p:spPr>
            <a:xfrm>
              <a:off x="10887074"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gr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61" r:id="rId2"/>
    <p:sldLayoutId id="2147483762" r:id="rId3"/>
    <p:sldLayoutId id="2147483737" r:id="rId4"/>
    <p:sldLayoutId id="2147483731" r:id="rId5"/>
    <p:sldLayoutId id="2147483763" r:id="rId6"/>
    <p:sldLayoutId id="2147483764" r:id="rId7"/>
    <p:sldLayoutId id="2147483732" r:id="rId8"/>
    <p:sldLayoutId id="2147483755" r:id="rId9"/>
    <p:sldLayoutId id="2147483765" r:id="rId10"/>
    <p:sldLayoutId id="2147483757" r:id="rId11"/>
    <p:sldLayoutId id="2147483766" r:id="rId12"/>
    <p:sldLayoutId id="2147483767" r:id="rId13"/>
    <p:sldLayoutId id="2147483768" r:id="rId14"/>
    <p:sldLayoutId id="2147483769" r:id="rId15"/>
    <p:sldLayoutId id="2147483773" r:id="rId16"/>
    <p:sldLayoutId id="2147483771" r:id="rId17"/>
    <p:sldLayoutId id="2147483772" r:id="rId18"/>
    <p:sldLayoutId id="2147483774" r:id="rId19"/>
    <p:sldLayoutId id="2147483743" r:id="rId20"/>
    <p:sldLayoutId id="2147483744" r:id="rId21"/>
    <p:sldLayoutId id="2147483760" r:id="rId22"/>
    <p:sldLayoutId id="2147483751" r:id="rId23"/>
  </p:sldLayoutIdLst>
  <p:hf hdr="0" ftr="0" dt="0"/>
  <p:txStyles>
    <p:titleStyle>
      <a:lvl1pPr algn="l" defTabSz="914400" rtl="0" eaLnBrk="1" latinLnBrk="0" hangingPunct="1">
        <a:lnSpc>
          <a:spcPct val="83000"/>
        </a:lnSpc>
        <a:spcBef>
          <a:spcPct val="0"/>
        </a:spcBef>
        <a:buNone/>
        <a:defRPr sz="2400" b="0" kern="1200">
          <a:solidFill>
            <a:schemeClr val="accent2"/>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600"/>
        </a:spcAft>
        <a:buClr>
          <a:schemeClr val="accent2"/>
        </a:buClr>
        <a:buFont typeface="Montserrat" panose="00000500000000000000" pitchFamily="50" charset="0"/>
        <a:buChar char="–"/>
        <a:defRPr sz="1600" kern="120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600"/>
        </a:spcAft>
        <a:buClr>
          <a:srgbClr val="A1A1A1"/>
        </a:buClr>
        <a:buFont typeface="Montserrat" panose="00000500000000000000" pitchFamily="50"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800" b="0" kern="1200">
          <a:solidFill>
            <a:schemeClr val="accent2"/>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mj-lt"/>
          <a:ea typeface="+mn-ea"/>
          <a:cs typeface="+mn-cs"/>
        </a:defRPr>
      </a:lvl5pPr>
      <a:lvl6pPr marL="252000" indent="-252000" algn="l" defTabSz="914400" rtl="0" eaLnBrk="1" latinLnBrk="0" hangingPunct="1">
        <a:lnSpc>
          <a:spcPct val="90000"/>
        </a:lnSpc>
        <a:spcBef>
          <a:spcPts val="0"/>
        </a:spcBef>
        <a:spcAft>
          <a:spcPts val="1200"/>
        </a:spcAft>
        <a:buClr>
          <a:schemeClr val="accent2"/>
        </a:buClr>
        <a:buFont typeface="+mj-lt"/>
        <a:buAutoNum type="arabicPeriod"/>
        <a:defRPr sz="16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1800" b="0" kern="1200" baseline="0">
          <a:solidFill>
            <a:schemeClr val="accent1"/>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kern="1200" baseline="0">
          <a:solidFill>
            <a:schemeClr val="accent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72" userDrawn="1">
          <p15:clr>
            <a:srgbClr val="F26B43"/>
          </p15:clr>
        </p15:guide>
        <p15:guide id="2" pos="6151" userDrawn="1">
          <p15:clr>
            <a:srgbClr val="F26B43"/>
          </p15:clr>
        </p15:guide>
        <p15:guide id="3" orient="horz" pos="340" userDrawn="1">
          <p15:clr>
            <a:srgbClr val="F26B43"/>
          </p15:clr>
        </p15:guide>
        <p15:guide id="4" orient="horz" pos="4073" userDrawn="1">
          <p15:clr>
            <a:srgbClr val="F26B43"/>
          </p15:clr>
        </p15:guide>
        <p15:guide id="5" pos="3302" userDrawn="1">
          <p15:clr>
            <a:srgbClr val="F26B43"/>
          </p15:clr>
        </p15:guide>
        <p15:guide id="6" pos="3781" userDrawn="1">
          <p15:clr>
            <a:srgbClr val="F26B43"/>
          </p15:clr>
        </p15:guide>
        <p15:guide id="7" pos="6265" userDrawn="1">
          <p15:clr>
            <a:srgbClr val="F26B43"/>
          </p15:clr>
        </p15:guide>
        <p15:guide id="8" pos="6744" userDrawn="1">
          <p15:clr>
            <a:srgbClr val="F26B43"/>
          </p15:clr>
        </p15:guide>
        <p15:guide id="9" pos="2117" userDrawn="1">
          <p15:clr>
            <a:srgbClr val="F26B43"/>
          </p15:clr>
        </p15:guide>
        <p15:guide id="10" pos="2596" userDrawn="1">
          <p15:clr>
            <a:srgbClr val="F26B43"/>
          </p15:clr>
        </p15:guide>
        <p15:guide id="11" pos="1525" userDrawn="1">
          <p15:clr>
            <a:srgbClr val="F26B43"/>
          </p15:clr>
        </p15:guide>
        <p15:guide id="12" pos="2004" userDrawn="1">
          <p15:clr>
            <a:srgbClr val="F26B43"/>
          </p15:clr>
        </p15:guide>
        <p15:guide id="13" pos="3895" userDrawn="1">
          <p15:clr>
            <a:srgbClr val="F26B43"/>
          </p15:clr>
        </p15:guide>
        <p15:guide id="14" pos="4374" userDrawn="1">
          <p15:clr>
            <a:srgbClr val="F26B43"/>
          </p15:clr>
        </p15:guide>
        <p15:guide id="15" pos="4487" userDrawn="1">
          <p15:clr>
            <a:srgbClr val="F26B43"/>
          </p15:clr>
        </p15:guide>
        <p15:guide id="16" pos="4966" userDrawn="1">
          <p15:clr>
            <a:srgbClr val="F26B43"/>
          </p15:clr>
        </p15:guide>
        <p15:guide id="17" pos="5080" userDrawn="1">
          <p15:clr>
            <a:srgbClr val="F26B43"/>
          </p15:clr>
        </p15:guide>
        <p15:guide id="18" pos="5559" userDrawn="1">
          <p15:clr>
            <a:srgbClr val="F26B43"/>
          </p15:clr>
        </p15:guide>
        <p15:guide id="19" pos="2710" userDrawn="1">
          <p15:clr>
            <a:srgbClr val="F26B43"/>
          </p15:clr>
        </p15:guide>
        <p15:guide id="20" pos="3189" userDrawn="1">
          <p15:clr>
            <a:srgbClr val="F26B43"/>
          </p15:clr>
        </p15:guide>
        <p15:guide id="21" pos="932" userDrawn="1">
          <p15:clr>
            <a:srgbClr val="F26B43"/>
          </p15:clr>
        </p15:guide>
        <p15:guide id="22" pos="1411" userDrawn="1">
          <p15:clr>
            <a:srgbClr val="F26B43"/>
          </p15:clr>
        </p15:guide>
        <p15:guide id="23" pos="339" userDrawn="1">
          <p15:clr>
            <a:srgbClr val="F26B43"/>
          </p15:clr>
        </p15:guide>
        <p15:guide id="24" pos="819" userDrawn="1">
          <p15:clr>
            <a:srgbClr val="F26B43"/>
          </p15:clr>
        </p15:guide>
        <p15:guide id="25" pos="6857" userDrawn="1">
          <p15:clr>
            <a:srgbClr val="F26B43"/>
          </p15:clr>
        </p15:guide>
        <p15:guide id="26" pos="7337" userDrawn="1">
          <p15:clr>
            <a:srgbClr val="F26B43"/>
          </p15:clr>
        </p15:guide>
        <p15:guide id="28" orient="horz" pos="849" userDrawn="1">
          <p15:clr>
            <a:srgbClr val="F26B43"/>
          </p15:clr>
        </p15:guide>
        <p15:guide id="29" orient="horz" pos="379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vimeo.com/530763425/2132e3c1b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hyperlink" Target="https://vimeo.com/530765556/203452f5b0"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vimeo.com/530765556/203452f5b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hyperlink" Target="https://vimeo.com/530766362/8ac9ad4ed5" TargetMode="Externa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hyperlink" Target="https://vimeo.com/530766362/8ac9ad4ed5" TargetMode="Externa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hyperlink" Target="https://vimeo.com/530766362/8ac9ad4ed5" TargetMode="Externa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hyperlink" Target="https://vimeo.com/530717843/0319a385d5" TargetMode="Externa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hyperlink" Target="https://vimeo.com/530766362/8ac9ad4ed5" TargetMode="Externa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hyperlink" Target="https://vimeo.com/530766362/8ac9ad4ed5" TargetMode="Externa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hyperlink" Target="https://vimeo.com/530717843" TargetMode="External"/><Relationship Id="rId4" Type="http://schemas.openxmlformats.org/officeDocument/2006/relationships/hyperlink" Target="https://vimeo.com/53076636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hyperlink" Target="https://vimeo.com/530765556/203452f5b0"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hyperlink" Target="https://vimeo.com/530765556/203452f5b0"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hyperlink" Target="https://vimeo.com/530765556/203452f5b0"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vimeo.com/530765556/203452f5b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32A4-08DD-4422-8D52-46B4AE652B5B}"/>
              </a:ext>
            </a:extLst>
          </p:cNvPr>
          <p:cNvSpPr txBox="1">
            <a:spLocks noGrp="1"/>
          </p:cNvSpPr>
          <p:nvPr>
            <p:ph type="ctrTitle"/>
          </p:nvPr>
        </p:nvSpPr>
        <p:spPr/>
        <p:txBody>
          <a:bodyPr/>
          <a:lstStyle/>
          <a:p>
            <a:pPr lvl="0"/>
            <a:r>
              <a:rPr lang="en-US" sz="3600" dirty="0"/>
              <a:t>Stories and solutions</a:t>
            </a:r>
            <a:br>
              <a:rPr lang="en-US" sz="3600" dirty="0"/>
            </a:br>
            <a:r>
              <a:rPr lang="en-US" sz="3600" dirty="0"/>
              <a:t>A solution-focused approach</a:t>
            </a:r>
            <a:endParaRPr lang="en-GB" dirty="0"/>
          </a:p>
        </p:txBody>
      </p:sp>
      <p:sp>
        <p:nvSpPr>
          <p:cNvPr id="3" name="Subtitle 2">
            <a:extLst>
              <a:ext uri="{FF2B5EF4-FFF2-40B4-BE49-F238E27FC236}">
                <a16:creationId xmlns:a16="http://schemas.microsoft.com/office/drawing/2014/main" id="{2C35F36F-5EB6-4364-8DDA-5F6DF7B89A00}"/>
              </a:ext>
            </a:extLst>
          </p:cNvPr>
          <p:cNvSpPr txBox="1">
            <a:spLocks noGrp="1"/>
          </p:cNvSpPr>
          <p:nvPr>
            <p:ph type="subTitle" idx="1"/>
          </p:nvPr>
        </p:nvSpPr>
        <p:spPr>
          <a:xfrm>
            <a:off x="539749" y="3974244"/>
            <a:ext cx="7343776" cy="664105"/>
          </a:xfrm>
        </p:spPr>
        <p:txBody>
          <a:bodyPr/>
          <a:lstStyle/>
          <a:p>
            <a:r>
              <a:rPr lang="en-US" dirty="0"/>
              <a:t>Dunay Schmulian, PhD AuD, MAudSA (CCP)</a:t>
            </a:r>
          </a:p>
        </p:txBody>
      </p:sp>
      <p:sp>
        <p:nvSpPr>
          <p:cNvPr id="5" name="Date Placeholder 6">
            <a:extLst>
              <a:ext uri="{FF2B5EF4-FFF2-40B4-BE49-F238E27FC236}">
                <a16:creationId xmlns:a16="http://schemas.microsoft.com/office/drawing/2014/main" id="{F5A90405-89A1-4339-AF6A-16CF8982C9D1}"/>
              </a:ext>
            </a:extLst>
          </p:cNvPr>
          <p:cNvSpPr txBox="1"/>
          <p:nvPr/>
        </p:nvSpPr>
        <p:spPr>
          <a:xfrm>
            <a:off x="548081" y="2427111"/>
            <a:ext cx="5310851" cy="303277"/>
          </a:xfrm>
          <a:prstGeom prst="rect">
            <a:avLst/>
          </a:prstGeom>
          <a:noFill/>
          <a:ln cap="flat">
            <a:noFill/>
          </a:ln>
        </p:spPr>
        <p:txBody>
          <a:bodyPr vert="horz" wrap="square" lIns="0" tIns="0" rIns="0" bIns="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FDEFF1"/>
                </a:solidFill>
                <a:uFillTx/>
                <a:latin typeface="Montserrat Light"/>
              </a:rPr>
              <a:t>Clinician wellbeing: Self-care in the hearing clinic</a:t>
            </a:r>
            <a:endParaRPr lang="en-GB" sz="1600" b="0" i="0" u="none" strike="noStrike" kern="1200" cap="none" spc="0" baseline="0" dirty="0">
              <a:solidFill>
                <a:srgbClr val="FDEFF1"/>
              </a:solidFill>
              <a:uFillTx/>
              <a:latin typeface="Montserrat Light"/>
            </a:endParaRPr>
          </a:p>
        </p:txBody>
      </p:sp>
      <p:grpSp>
        <p:nvGrpSpPr>
          <p:cNvPr id="7" name="Group 6">
            <a:extLst>
              <a:ext uri="{FF2B5EF4-FFF2-40B4-BE49-F238E27FC236}">
                <a16:creationId xmlns:a16="http://schemas.microsoft.com/office/drawing/2014/main" id="{8A947B2C-48AC-4B1C-B2BE-54FD15CEBB02}"/>
              </a:ext>
            </a:extLst>
          </p:cNvPr>
          <p:cNvGrpSpPr/>
          <p:nvPr/>
        </p:nvGrpSpPr>
        <p:grpSpPr>
          <a:xfrm>
            <a:off x="7179312" y="5809008"/>
            <a:ext cx="5816989" cy="599784"/>
            <a:chOff x="1998083" y="5512760"/>
            <a:chExt cx="5816989" cy="599784"/>
          </a:xfrm>
        </p:grpSpPr>
        <p:pic>
          <p:nvPicPr>
            <p:cNvPr id="8" name="Picture 7" descr="Icon&#10;&#10;Description automatically generated">
              <a:extLst>
                <a:ext uri="{FF2B5EF4-FFF2-40B4-BE49-F238E27FC236}">
                  <a16:creationId xmlns:a16="http://schemas.microsoft.com/office/drawing/2014/main" id="{A5880541-AC4A-47F5-8948-3E745698C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9" name="TextBox 8">
              <a:extLst>
                <a:ext uri="{FF2B5EF4-FFF2-40B4-BE49-F238E27FC236}">
                  <a16:creationId xmlns:a16="http://schemas.microsoft.com/office/drawing/2014/main" id="{2BC81F4C-07BE-4BDF-9DC7-9F52A6C01798}"/>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t>Video available at </a:t>
              </a:r>
              <a:r>
                <a:rPr lang="en-US" sz="1100" noProof="0" dirty="0">
                  <a:solidFill>
                    <a:schemeClr val="bg1"/>
                  </a:solidFill>
                  <a:hlinkClick r:id="rId4">
                    <a:extLst>
                      <a:ext uri="{A12FA001-AC4F-418D-AE19-62706E023703}">
                        <ahyp:hlinkClr xmlns:ahyp="http://schemas.microsoft.com/office/drawing/2018/hyperlinkcolor" val="tx"/>
                      </a:ext>
                    </a:extLst>
                  </a:hlinkClick>
                </a:rPr>
                <a:t>vimeo.com/530763425/2132e3c1bd</a:t>
              </a:r>
              <a:endParaRPr lang="en-US" sz="1100" noProof="0" dirty="0">
                <a:solidFill>
                  <a:schemeClr val="bg1"/>
                </a:solidFill>
              </a:endParaRPr>
            </a:p>
            <a:p>
              <a:pPr algn="l"/>
              <a:endParaRPr lang="da-DK" sz="1600" dirty="0" err="1"/>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0A66-4ABD-3147-9193-A5FAE2A97917}"/>
              </a:ext>
            </a:extLst>
          </p:cNvPr>
          <p:cNvSpPr>
            <a:spLocks noGrp="1"/>
          </p:cNvSpPr>
          <p:nvPr>
            <p:ph type="title"/>
          </p:nvPr>
        </p:nvSpPr>
        <p:spPr/>
        <p:txBody>
          <a:bodyPr/>
          <a:lstStyle/>
          <a:p>
            <a:r>
              <a:rPr lang="en-GB" dirty="0"/>
              <a:t>Controversy</a:t>
            </a:r>
            <a:endParaRPr lang="en-DK" dirty="0"/>
          </a:p>
        </p:txBody>
      </p:sp>
      <p:sp>
        <p:nvSpPr>
          <p:cNvPr id="3" name="Content Placeholder 2">
            <a:extLst>
              <a:ext uri="{FF2B5EF4-FFF2-40B4-BE49-F238E27FC236}">
                <a16:creationId xmlns:a16="http://schemas.microsoft.com/office/drawing/2014/main" id="{CEA47F73-FB95-924F-910D-F427F97E590C}"/>
              </a:ext>
            </a:extLst>
          </p:cNvPr>
          <p:cNvSpPr>
            <a:spLocks noGrp="1"/>
          </p:cNvSpPr>
          <p:nvPr>
            <p:ph sz="quarter" idx="18"/>
          </p:nvPr>
        </p:nvSpPr>
        <p:spPr/>
        <p:txBody>
          <a:bodyPr/>
          <a:lstStyle/>
          <a:p>
            <a:r>
              <a:rPr lang="en-US"/>
              <a:t>Insight into the original problem not always necessary</a:t>
            </a:r>
            <a:br>
              <a:rPr lang="en-US"/>
            </a:br>
            <a:endParaRPr lang="en-US"/>
          </a:p>
          <a:p>
            <a:r>
              <a:rPr lang="en-US"/>
              <a:t>Exploring or analyzing the factors that cause or perpetuate a problem does not automatically result in an improvement or alleviation of the problem.</a:t>
            </a:r>
          </a:p>
          <a:p>
            <a:endParaRPr lang="en-US"/>
          </a:p>
          <a:p>
            <a:endParaRPr lang="en-US"/>
          </a:p>
          <a:p>
            <a:endParaRPr lang="en-US"/>
          </a:p>
        </p:txBody>
      </p:sp>
      <p:pic>
        <p:nvPicPr>
          <p:cNvPr id="6" name="Picture Placeholder 5" descr="A picture containing text&#10;&#10;Description automatically generated">
            <a:extLst>
              <a:ext uri="{FF2B5EF4-FFF2-40B4-BE49-F238E27FC236}">
                <a16:creationId xmlns:a16="http://schemas.microsoft.com/office/drawing/2014/main" id="{D98CBC51-8B95-4773-8252-E35CEDBEA28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177" b="7177"/>
          <a:stretch>
            <a:fillRect/>
          </a:stretch>
        </p:blipFill>
        <p:spPr/>
      </p:pic>
      <p:sp>
        <p:nvSpPr>
          <p:cNvPr id="5" name="Slide Number Placeholder 4">
            <a:extLst>
              <a:ext uri="{FF2B5EF4-FFF2-40B4-BE49-F238E27FC236}">
                <a16:creationId xmlns:a16="http://schemas.microsoft.com/office/drawing/2014/main" id="{CA855D0E-AFB4-7C4F-B125-81487884D0B8}"/>
              </a:ext>
            </a:extLst>
          </p:cNvPr>
          <p:cNvSpPr>
            <a:spLocks noGrp="1"/>
          </p:cNvSpPr>
          <p:nvPr>
            <p:ph type="sldNum" sz="quarter" idx="17"/>
          </p:nvPr>
        </p:nvSpPr>
        <p:spPr/>
        <p:txBody>
          <a:bodyPr/>
          <a:lstStyle/>
          <a:p>
            <a:r>
              <a:rPr lang="en-GB"/>
              <a:t>Slide </a:t>
            </a:r>
            <a:fld id="{23AA811B-2EBD-4900-905E-5BE206449611}" type="slidenum">
              <a:rPr lang="en-GB" smtClean="0"/>
              <a:pPr/>
              <a:t>10</a:t>
            </a:fld>
            <a:endParaRPr lang="en-GB" dirty="0"/>
          </a:p>
        </p:txBody>
      </p:sp>
      <p:grpSp>
        <p:nvGrpSpPr>
          <p:cNvPr id="11" name="Group 10">
            <a:extLst>
              <a:ext uri="{FF2B5EF4-FFF2-40B4-BE49-F238E27FC236}">
                <a16:creationId xmlns:a16="http://schemas.microsoft.com/office/drawing/2014/main" id="{0F429595-5BC5-42FB-9B2E-A795EE2A98E1}"/>
              </a:ext>
            </a:extLst>
          </p:cNvPr>
          <p:cNvGrpSpPr/>
          <p:nvPr/>
        </p:nvGrpSpPr>
        <p:grpSpPr>
          <a:xfrm>
            <a:off x="7359515" y="5574229"/>
            <a:ext cx="5816989" cy="599784"/>
            <a:chOff x="1998083" y="5512760"/>
            <a:chExt cx="5816989" cy="599784"/>
          </a:xfrm>
        </p:grpSpPr>
        <p:pic>
          <p:nvPicPr>
            <p:cNvPr id="12" name="Picture 11" descr="Icon&#10;&#10;Description automatically generated">
              <a:extLst>
                <a:ext uri="{FF2B5EF4-FFF2-40B4-BE49-F238E27FC236}">
                  <a16:creationId xmlns:a16="http://schemas.microsoft.com/office/drawing/2014/main" id="{4EF0A8EA-398C-47B3-AB63-511F86DB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3" name="TextBox 12">
              <a:extLst>
                <a:ext uri="{FF2B5EF4-FFF2-40B4-BE49-F238E27FC236}">
                  <a16:creationId xmlns:a16="http://schemas.microsoft.com/office/drawing/2014/main" id="{AAB48F43-02BD-45C1-ABD5-DDB71AECEC81}"/>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t>Video available at </a:t>
              </a:r>
              <a:r>
                <a:rPr lang="en-US" sz="1100" noProof="0" dirty="0">
                  <a:solidFill>
                    <a:srgbClr val="0098AA"/>
                  </a:solidFill>
                  <a:hlinkClick r:id="rId5">
                    <a:extLst>
                      <a:ext uri="{A12FA001-AC4F-418D-AE19-62706E023703}">
                        <ahyp:hlinkClr xmlns:ahyp="http://schemas.microsoft.com/office/drawing/2018/hyperlinkcolor" val="tx"/>
                      </a:ext>
                    </a:extLst>
                  </a:hlinkClick>
                </a:rPr>
                <a:t>vimeo.com/530765556/203452f5b0</a:t>
              </a:r>
              <a:endParaRPr lang="en-US" sz="1100" noProof="0" dirty="0">
                <a:solidFill>
                  <a:srgbClr val="0098AA"/>
                </a:solidFill>
              </a:endParaRPr>
            </a:p>
            <a:p>
              <a:pPr algn="l"/>
              <a:endParaRPr lang="da-DK" sz="1600" dirty="0" err="1"/>
            </a:p>
          </p:txBody>
        </p:sp>
      </p:grpSp>
    </p:spTree>
    <p:extLst>
      <p:ext uri="{BB962C8B-B14F-4D97-AF65-F5344CB8AC3E}">
        <p14:creationId xmlns:p14="http://schemas.microsoft.com/office/powerpoint/2010/main" val="2293666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6D5A-C7B6-B949-816C-B4915E0B0E19}"/>
              </a:ext>
            </a:extLst>
          </p:cNvPr>
          <p:cNvSpPr>
            <a:spLocks noGrp="1"/>
          </p:cNvSpPr>
          <p:nvPr>
            <p:ph type="title"/>
          </p:nvPr>
        </p:nvSpPr>
        <p:spPr/>
        <p:txBody>
          <a:bodyPr/>
          <a:lstStyle/>
          <a:p>
            <a:r>
              <a:rPr lang="en-GB" dirty="0"/>
              <a:t>The 8 principles of SFBT</a:t>
            </a:r>
            <a:endParaRPr lang="en-DK" dirty="0"/>
          </a:p>
        </p:txBody>
      </p:sp>
      <p:sp>
        <p:nvSpPr>
          <p:cNvPr id="3" name="Content Placeholder 2">
            <a:extLst>
              <a:ext uri="{FF2B5EF4-FFF2-40B4-BE49-F238E27FC236}">
                <a16:creationId xmlns:a16="http://schemas.microsoft.com/office/drawing/2014/main" id="{D7145021-E7F1-3B47-86B2-77AAAEE37F4C}"/>
              </a:ext>
            </a:extLst>
          </p:cNvPr>
          <p:cNvSpPr>
            <a:spLocks noGrp="1"/>
          </p:cNvSpPr>
          <p:nvPr>
            <p:ph idx="1"/>
          </p:nvPr>
        </p:nvSpPr>
        <p:spPr/>
        <p:txBody>
          <a:bodyPr/>
          <a:lstStyle/>
          <a:p>
            <a:pPr marL="342900" indent="-342900">
              <a:lnSpc>
                <a:spcPct val="150000"/>
              </a:lnSpc>
              <a:buFont typeface="+mj-lt"/>
              <a:buAutoNum type="arabicPeriod"/>
            </a:pPr>
            <a:r>
              <a:rPr lang="en-GB" sz="1800" dirty="0"/>
              <a:t>The client is the expert </a:t>
            </a:r>
          </a:p>
          <a:p>
            <a:pPr marL="342900" indent="-342900">
              <a:lnSpc>
                <a:spcPct val="150000"/>
              </a:lnSpc>
              <a:buFont typeface="+mj-lt"/>
              <a:buAutoNum type="arabicPeriod"/>
            </a:pPr>
            <a:r>
              <a:rPr lang="en-GB" sz="1800" dirty="0"/>
              <a:t>What they have tried already to solve the problem</a:t>
            </a:r>
          </a:p>
          <a:p>
            <a:pPr marL="342900" indent="-342900">
              <a:lnSpc>
                <a:spcPct val="150000"/>
              </a:lnSpc>
              <a:buFont typeface="+mj-lt"/>
              <a:buAutoNum type="arabicPeriod"/>
            </a:pPr>
            <a:r>
              <a:rPr lang="en-GB" sz="1800" dirty="0"/>
              <a:t>The cause of the problem not needed for the solution</a:t>
            </a:r>
          </a:p>
          <a:p>
            <a:pPr marL="342900" indent="-342900">
              <a:lnSpc>
                <a:spcPct val="150000"/>
              </a:lnSpc>
              <a:buFont typeface="+mj-lt"/>
              <a:buAutoNum type="arabicPeriod"/>
            </a:pPr>
            <a:r>
              <a:rPr lang="en-GB" sz="1800" dirty="0"/>
              <a:t>We shift attention, we do not convince, coerce, guilt or manipulate</a:t>
            </a:r>
          </a:p>
          <a:p>
            <a:pPr marL="342900" indent="-342900">
              <a:lnSpc>
                <a:spcPct val="150000"/>
              </a:lnSpc>
              <a:buFont typeface="+mj-lt"/>
              <a:buAutoNum type="arabicPeriod"/>
            </a:pPr>
            <a:r>
              <a:rPr lang="en-GB" sz="1800" dirty="0"/>
              <a:t>Change begins with small steps (always)</a:t>
            </a:r>
          </a:p>
          <a:p>
            <a:pPr marL="342900" indent="-342900">
              <a:lnSpc>
                <a:spcPct val="150000"/>
              </a:lnSpc>
              <a:buFont typeface="+mj-lt"/>
              <a:buAutoNum type="arabicPeriod"/>
            </a:pPr>
            <a:r>
              <a:rPr lang="en-GB" sz="1800" dirty="0"/>
              <a:t>If something works, do more of it</a:t>
            </a:r>
          </a:p>
          <a:p>
            <a:pPr marL="342900" indent="-342900">
              <a:lnSpc>
                <a:spcPct val="150000"/>
              </a:lnSpc>
              <a:buFont typeface="+mj-lt"/>
              <a:buAutoNum type="arabicPeriod"/>
            </a:pPr>
            <a:r>
              <a:rPr lang="en-GB" sz="1800" dirty="0"/>
              <a:t>If it doesn’t work, do something different</a:t>
            </a:r>
          </a:p>
          <a:p>
            <a:pPr marL="342900" indent="-342900">
              <a:lnSpc>
                <a:spcPct val="150000"/>
              </a:lnSpc>
              <a:buFont typeface="+mj-lt"/>
              <a:buAutoNum type="arabicPeriod"/>
            </a:pPr>
            <a:r>
              <a:rPr lang="en-GB" sz="1800" dirty="0"/>
              <a:t>Describe exceptions (problem-free states) and make them more conscious</a:t>
            </a:r>
          </a:p>
        </p:txBody>
      </p:sp>
      <p:sp>
        <p:nvSpPr>
          <p:cNvPr id="4" name="Slide Number Placeholder 3">
            <a:extLst>
              <a:ext uri="{FF2B5EF4-FFF2-40B4-BE49-F238E27FC236}">
                <a16:creationId xmlns:a16="http://schemas.microsoft.com/office/drawing/2014/main" id="{191F41A8-41D3-B14E-B28B-1F79168B7715}"/>
              </a:ext>
            </a:extLst>
          </p:cNvPr>
          <p:cNvSpPr>
            <a:spLocks noGrp="1"/>
          </p:cNvSpPr>
          <p:nvPr>
            <p:ph type="sldNum" sz="quarter" idx="12"/>
          </p:nvPr>
        </p:nvSpPr>
        <p:spPr/>
        <p:txBody>
          <a:bodyPr/>
          <a:lstStyle/>
          <a:p>
            <a:r>
              <a:rPr lang="en-GB"/>
              <a:t>Slide </a:t>
            </a:r>
            <a:fld id="{23AA811B-2EBD-4900-905E-5BE206449611}" type="slidenum">
              <a:rPr lang="en-GB" smtClean="0"/>
              <a:pPr/>
              <a:t>11</a:t>
            </a:fld>
            <a:endParaRPr lang="en-GB" dirty="0"/>
          </a:p>
        </p:txBody>
      </p:sp>
      <p:grpSp>
        <p:nvGrpSpPr>
          <p:cNvPr id="9" name="Group 8">
            <a:extLst>
              <a:ext uri="{FF2B5EF4-FFF2-40B4-BE49-F238E27FC236}">
                <a16:creationId xmlns:a16="http://schemas.microsoft.com/office/drawing/2014/main" id="{13E3D11B-A2FF-4711-B525-EFFC8CB7BDF5}"/>
              </a:ext>
            </a:extLst>
          </p:cNvPr>
          <p:cNvGrpSpPr/>
          <p:nvPr/>
        </p:nvGrpSpPr>
        <p:grpSpPr>
          <a:xfrm>
            <a:off x="7359515" y="5574229"/>
            <a:ext cx="5816989" cy="599784"/>
            <a:chOff x="1998083" y="5512760"/>
            <a:chExt cx="5816989" cy="599784"/>
          </a:xfrm>
        </p:grpSpPr>
        <p:pic>
          <p:nvPicPr>
            <p:cNvPr id="10" name="Picture 9" descr="Icon&#10;&#10;Description automatically generated">
              <a:extLst>
                <a:ext uri="{FF2B5EF4-FFF2-40B4-BE49-F238E27FC236}">
                  <a16:creationId xmlns:a16="http://schemas.microsoft.com/office/drawing/2014/main" id="{8DABD5A4-DF93-4D8C-B012-298754608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1" name="TextBox 10">
              <a:extLst>
                <a:ext uri="{FF2B5EF4-FFF2-40B4-BE49-F238E27FC236}">
                  <a16:creationId xmlns:a16="http://schemas.microsoft.com/office/drawing/2014/main" id="{708F0FE3-AE6C-42DB-B607-7DB25D67E0A5}"/>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t>Video available at </a:t>
              </a:r>
              <a:r>
                <a:rPr lang="en-US" sz="1100" noProof="0" dirty="0">
                  <a:solidFill>
                    <a:srgbClr val="0098AA"/>
                  </a:solidFill>
                  <a:hlinkClick r:id="rId4">
                    <a:extLst>
                      <a:ext uri="{A12FA001-AC4F-418D-AE19-62706E023703}">
                        <ahyp:hlinkClr xmlns:ahyp="http://schemas.microsoft.com/office/drawing/2018/hyperlinkcolor" val="tx"/>
                      </a:ext>
                    </a:extLst>
                  </a:hlinkClick>
                </a:rPr>
                <a:t>vimeo.com/530765556/203452f5b0</a:t>
              </a:r>
              <a:endParaRPr lang="en-US" sz="1100" noProof="0" dirty="0">
                <a:solidFill>
                  <a:srgbClr val="0098AA"/>
                </a:solidFill>
              </a:endParaRPr>
            </a:p>
            <a:p>
              <a:pPr algn="l"/>
              <a:endParaRPr lang="da-DK" sz="1600" dirty="0" err="1"/>
            </a:p>
          </p:txBody>
        </p:sp>
      </p:grpSp>
    </p:spTree>
    <p:extLst>
      <p:ext uri="{BB962C8B-B14F-4D97-AF65-F5344CB8AC3E}">
        <p14:creationId xmlns:p14="http://schemas.microsoft.com/office/powerpoint/2010/main" val="1825710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A4589-9ACA-E940-A40A-AA60EB3EEE5F}"/>
              </a:ext>
            </a:extLst>
          </p:cNvPr>
          <p:cNvSpPr>
            <a:spLocks noGrp="1"/>
          </p:cNvSpPr>
          <p:nvPr>
            <p:ph type="ctrTitle"/>
          </p:nvPr>
        </p:nvSpPr>
        <p:spPr/>
        <p:txBody>
          <a:bodyPr/>
          <a:lstStyle/>
          <a:p>
            <a:r>
              <a:rPr lang="en-AU" dirty="0"/>
              <a:t>Let’s practice</a:t>
            </a:r>
            <a:endParaRPr lang="en-DK" dirty="0"/>
          </a:p>
        </p:txBody>
      </p:sp>
      <p:sp>
        <p:nvSpPr>
          <p:cNvPr id="4" name="Slide Number Placeholder 3">
            <a:extLst>
              <a:ext uri="{FF2B5EF4-FFF2-40B4-BE49-F238E27FC236}">
                <a16:creationId xmlns:a16="http://schemas.microsoft.com/office/drawing/2014/main" id="{B9B076DE-DB9D-944E-9B43-AA3CE6983010}"/>
              </a:ext>
            </a:extLst>
          </p:cNvPr>
          <p:cNvSpPr>
            <a:spLocks noGrp="1"/>
          </p:cNvSpPr>
          <p:nvPr>
            <p:ph type="sldNum" sz="quarter" idx="4"/>
          </p:nvPr>
        </p:nvSpPr>
        <p:spPr/>
        <p:txBody>
          <a:bodyPr/>
          <a:lstStyle/>
          <a:p>
            <a:fld id="{24C8C45C-947F-4981-8B3F-4F32E973C901}" type="slidenum">
              <a:rPr lang="en-GB" smtClean="0"/>
              <a:pPr/>
              <a:t>12</a:t>
            </a:fld>
            <a:endParaRPr lang="en-GB" dirty="0"/>
          </a:p>
        </p:txBody>
      </p:sp>
    </p:spTree>
    <p:extLst>
      <p:ext uri="{BB962C8B-B14F-4D97-AF65-F5344CB8AC3E}">
        <p14:creationId xmlns:p14="http://schemas.microsoft.com/office/powerpoint/2010/main" val="409535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EED2B7-98F3-1241-97ED-60186801D535}"/>
              </a:ext>
            </a:extLst>
          </p:cNvPr>
          <p:cNvSpPr>
            <a:spLocks noGrp="1"/>
          </p:cNvSpPr>
          <p:nvPr>
            <p:ph type="title"/>
          </p:nvPr>
        </p:nvSpPr>
        <p:spPr/>
        <p:txBody>
          <a:bodyPr/>
          <a:lstStyle/>
          <a:p>
            <a:r>
              <a:rPr lang="en-GB" dirty="0"/>
              <a:t>Principles in hearing healthcare</a:t>
            </a:r>
            <a:endParaRPr lang="en-DK" dirty="0"/>
          </a:p>
        </p:txBody>
      </p:sp>
      <p:sp>
        <p:nvSpPr>
          <p:cNvPr id="7" name="Content Placeholder 6">
            <a:extLst>
              <a:ext uri="{FF2B5EF4-FFF2-40B4-BE49-F238E27FC236}">
                <a16:creationId xmlns:a16="http://schemas.microsoft.com/office/drawing/2014/main" id="{8B453066-29C4-C646-B0F7-A2D623BBF029}"/>
              </a:ext>
            </a:extLst>
          </p:cNvPr>
          <p:cNvSpPr>
            <a:spLocks noGrp="1"/>
          </p:cNvSpPr>
          <p:nvPr>
            <p:ph sz="quarter" idx="18"/>
          </p:nvPr>
        </p:nvSpPr>
        <p:spPr>
          <a:xfrm>
            <a:off x="539749" y="1347788"/>
            <a:ext cx="6844723" cy="4675187"/>
          </a:xfrm>
        </p:spPr>
        <p:txBody>
          <a:bodyPr/>
          <a:lstStyle/>
          <a:p>
            <a:pPr marL="342900" indent="-342900">
              <a:buFont typeface="+mj-lt"/>
              <a:buAutoNum type="arabicPeriod"/>
            </a:pPr>
            <a:r>
              <a:rPr lang="en-GB" dirty="0"/>
              <a:t>The client is the expert of his hearing: they have the knowledge of what would make their communication better</a:t>
            </a:r>
          </a:p>
          <a:p>
            <a:pPr marL="342900" indent="-342900">
              <a:buFont typeface="+mj-lt"/>
              <a:buAutoNum type="arabicPeriod"/>
            </a:pPr>
            <a:endParaRPr lang="en-GB" dirty="0"/>
          </a:p>
          <a:p>
            <a:pPr marL="342900" indent="-342900">
              <a:buFont typeface="+mj-lt"/>
              <a:buAutoNum type="arabicPeriod"/>
            </a:pPr>
            <a:r>
              <a:rPr lang="en-GB" dirty="0"/>
              <a:t>Look for client solutions, not problems: what they have tried already to solve the problem: lifestyle, habits, the fact that they are in your office</a:t>
            </a:r>
          </a:p>
          <a:p>
            <a:pPr marL="342900" indent="-342900">
              <a:buFont typeface="+mj-lt"/>
              <a:buAutoNum type="arabicPeriod"/>
            </a:pPr>
            <a:endParaRPr lang="en-GB" dirty="0"/>
          </a:p>
          <a:p>
            <a:pPr marL="342900" indent="-342900">
              <a:buFont typeface="+mj-lt"/>
              <a:buAutoNum type="arabicPeriod"/>
            </a:pPr>
            <a:r>
              <a:rPr lang="en-GB" dirty="0"/>
              <a:t>We do not need to know what caused the problem in order to solve it: noise exposure / ageing / diabetes = not part of the solution</a:t>
            </a:r>
          </a:p>
          <a:p>
            <a:pPr marL="342900" indent="-342900">
              <a:buFont typeface="+mj-lt"/>
              <a:buAutoNum type="arabicPeriod"/>
            </a:pPr>
            <a:endParaRPr lang="en-GB" dirty="0"/>
          </a:p>
          <a:p>
            <a:pPr marL="342900" indent="-342900">
              <a:buFont typeface="+mj-lt"/>
              <a:buAutoNum type="arabicPeriod"/>
            </a:pPr>
            <a:r>
              <a:rPr lang="en-GB" dirty="0"/>
              <a:t>The purpose of interaction is not to convince someone but to shift attention (to exceptions = solutions that may reveal themselves or times when the problem wasn’t as visible): falling asleep with the radio on</a:t>
            </a:r>
          </a:p>
          <a:p>
            <a:pPr marL="342900" indent="-342900">
              <a:buFont typeface="+mj-lt"/>
              <a:buAutoNum type="arabicPeriod"/>
            </a:pPr>
            <a:endParaRPr lang="en-DK" dirty="0"/>
          </a:p>
        </p:txBody>
      </p:sp>
      <p:pic>
        <p:nvPicPr>
          <p:cNvPr id="8" name="Picture Placeholder 7" descr="A close-up of some rocks&#10;&#10;Description automatically generated with low confidence">
            <a:extLst>
              <a:ext uri="{FF2B5EF4-FFF2-40B4-BE49-F238E27FC236}">
                <a16:creationId xmlns:a16="http://schemas.microsoft.com/office/drawing/2014/main" id="{D644F0A5-02DE-4EDC-9562-62BCB02073A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0657" r="30657"/>
          <a:stretch>
            <a:fillRect/>
          </a:stretch>
        </p:blipFill>
        <p:spPr/>
      </p:pic>
      <p:sp>
        <p:nvSpPr>
          <p:cNvPr id="5" name="Slide Number Placeholder 4">
            <a:extLst>
              <a:ext uri="{FF2B5EF4-FFF2-40B4-BE49-F238E27FC236}">
                <a16:creationId xmlns:a16="http://schemas.microsoft.com/office/drawing/2014/main" id="{E7D98C84-26CE-AA40-92F5-A6438847B5CF}"/>
              </a:ext>
            </a:extLst>
          </p:cNvPr>
          <p:cNvSpPr>
            <a:spLocks noGrp="1"/>
          </p:cNvSpPr>
          <p:nvPr>
            <p:ph type="sldNum" sz="quarter" idx="17"/>
          </p:nvPr>
        </p:nvSpPr>
        <p:spPr/>
        <p:txBody>
          <a:bodyPr/>
          <a:lstStyle/>
          <a:p>
            <a:r>
              <a:rPr lang="en-GB"/>
              <a:t>Slide </a:t>
            </a:r>
            <a:fld id="{23AA811B-2EBD-4900-905E-5BE206449611}" type="slidenum">
              <a:rPr lang="en-GB" smtClean="0"/>
              <a:pPr/>
              <a:t>13</a:t>
            </a:fld>
            <a:endParaRPr lang="en-GB" dirty="0"/>
          </a:p>
        </p:txBody>
      </p:sp>
    </p:spTree>
    <p:extLst>
      <p:ext uri="{BB962C8B-B14F-4D97-AF65-F5344CB8AC3E}">
        <p14:creationId xmlns:p14="http://schemas.microsoft.com/office/powerpoint/2010/main" val="2443558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EED2B7-98F3-1241-97ED-60186801D535}"/>
              </a:ext>
            </a:extLst>
          </p:cNvPr>
          <p:cNvSpPr>
            <a:spLocks noGrp="1"/>
          </p:cNvSpPr>
          <p:nvPr>
            <p:ph type="title"/>
          </p:nvPr>
        </p:nvSpPr>
        <p:spPr/>
        <p:txBody>
          <a:bodyPr/>
          <a:lstStyle/>
          <a:p>
            <a:r>
              <a:rPr lang="en-GB" dirty="0"/>
              <a:t>Problems and solutions</a:t>
            </a:r>
            <a:endParaRPr lang="en-DK" dirty="0"/>
          </a:p>
        </p:txBody>
      </p:sp>
      <p:sp>
        <p:nvSpPr>
          <p:cNvPr id="7" name="Content Placeholder 6">
            <a:extLst>
              <a:ext uri="{FF2B5EF4-FFF2-40B4-BE49-F238E27FC236}">
                <a16:creationId xmlns:a16="http://schemas.microsoft.com/office/drawing/2014/main" id="{8B453066-29C4-C646-B0F7-A2D623BBF029}"/>
              </a:ext>
            </a:extLst>
          </p:cNvPr>
          <p:cNvSpPr>
            <a:spLocks noGrp="1"/>
          </p:cNvSpPr>
          <p:nvPr>
            <p:ph sz="quarter" idx="18"/>
          </p:nvPr>
        </p:nvSpPr>
        <p:spPr>
          <a:xfrm>
            <a:off x="539749" y="1347788"/>
            <a:ext cx="6844723" cy="4675187"/>
          </a:xfrm>
        </p:spPr>
        <p:txBody>
          <a:bodyPr/>
          <a:lstStyle/>
          <a:p>
            <a:pPr marL="342900" indent="-342900">
              <a:buFont typeface="+mj-lt"/>
              <a:buAutoNum type="arabicPeriod"/>
            </a:pPr>
            <a:r>
              <a:rPr lang="en-GB" dirty="0"/>
              <a:t>Change begins with small steps: making an appointment</a:t>
            </a:r>
          </a:p>
          <a:p>
            <a:pPr marL="342900" indent="-342900">
              <a:buFont typeface="+mj-lt"/>
              <a:buAutoNum type="arabicPeriod"/>
            </a:pPr>
            <a:endParaRPr lang="en-GB" dirty="0"/>
          </a:p>
          <a:p>
            <a:pPr marL="342900" indent="-342900">
              <a:buFont typeface="+mj-lt"/>
              <a:buAutoNum type="arabicPeriod"/>
            </a:pPr>
            <a:r>
              <a:rPr lang="en-GB" dirty="0"/>
              <a:t>If something works, do more of it: increased tv volume, asking for repetition / preferential seating</a:t>
            </a:r>
          </a:p>
          <a:p>
            <a:pPr marL="342900" indent="-342900">
              <a:buFont typeface="+mj-lt"/>
              <a:buAutoNum type="arabicPeriod"/>
            </a:pPr>
            <a:endParaRPr lang="en-GB" dirty="0"/>
          </a:p>
          <a:p>
            <a:pPr marL="342900" indent="-342900">
              <a:buFont typeface="+mj-lt"/>
              <a:buAutoNum type="arabicPeriod"/>
            </a:pPr>
            <a:r>
              <a:rPr lang="en-GB" dirty="0"/>
              <a:t>If it doesn’t work, do something different: go to the restaurant earlier</a:t>
            </a:r>
          </a:p>
          <a:p>
            <a:pPr marL="342900" indent="-342900">
              <a:buFont typeface="+mj-lt"/>
              <a:buAutoNum type="arabicPeriod"/>
            </a:pPr>
            <a:endParaRPr lang="en-GB" dirty="0"/>
          </a:p>
          <a:p>
            <a:pPr marL="342900" indent="-342900">
              <a:buFont typeface="+mj-lt"/>
              <a:buAutoNum type="arabicPeriod"/>
            </a:pPr>
            <a:r>
              <a:rPr lang="en-GB" dirty="0"/>
              <a:t>Look at differences that make a difference: describe exceptions and make them more conscious using the radio to mask tinnitus, sleeping with the good ear available, joining a partner during appointments, use Skype instead of phone</a:t>
            </a:r>
          </a:p>
          <a:p>
            <a:pPr marL="342900" indent="-342900">
              <a:buFont typeface="+mj-lt"/>
              <a:buAutoNum type="arabicPeriod"/>
            </a:pPr>
            <a:endParaRPr lang="en-GB" dirty="0"/>
          </a:p>
          <a:p>
            <a:pPr marL="342900" indent="-342900">
              <a:buFont typeface="+mj-lt"/>
              <a:buAutoNum type="arabicPeriod"/>
            </a:pPr>
            <a:endParaRPr lang="en-GB" dirty="0"/>
          </a:p>
          <a:p>
            <a:pPr marL="342900" indent="-342900">
              <a:buFont typeface="+mj-lt"/>
              <a:buAutoNum type="arabicPeriod"/>
            </a:pPr>
            <a:endParaRPr lang="en-GB" dirty="0"/>
          </a:p>
        </p:txBody>
      </p:sp>
      <p:pic>
        <p:nvPicPr>
          <p:cNvPr id="4" name="Picture Placeholder 3" descr="A picture containing text, outdoor, trunk&#10;&#10;Description automatically generated">
            <a:extLst>
              <a:ext uri="{FF2B5EF4-FFF2-40B4-BE49-F238E27FC236}">
                <a16:creationId xmlns:a16="http://schemas.microsoft.com/office/drawing/2014/main" id="{269ECB1F-8954-43EA-A530-E81E5DBA99C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896" r="4896"/>
          <a:stretch>
            <a:fillRect/>
          </a:stretch>
        </p:blipFill>
        <p:spPr/>
      </p:pic>
      <p:sp>
        <p:nvSpPr>
          <p:cNvPr id="5" name="Slide Number Placeholder 4">
            <a:extLst>
              <a:ext uri="{FF2B5EF4-FFF2-40B4-BE49-F238E27FC236}">
                <a16:creationId xmlns:a16="http://schemas.microsoft.com/office/drawing/2014/main" id="{E7D98C84-26CE-AA40-92F5-A6438847B5CF}"/>
              </a:ext>
            </a:extLst>
          </p:cNvPr>
          <p:cNvSpPr>
            <a:spLocks noGrp="1"/>
          </p:cNvSpPr>
          <p:nvPr>
            <p:ph type="sldNum" sz="quarter" idx="17"/>
          </p:nvPr>
        </p:nvSpPr>
        <p:spPr/>
        <p:txBody>
          <a:bodyPr/>
          <a:lstStyle/>
          <a:p>
            <a:r>
              <a:rPr lang="en-GB"/>
              <a:t>Slide </a:t>
            </a:r>
            <a:fld id="{23AA811B-2EBD-4900-905E-5BE206449611}" type="slidenum">
              <a:rPr lang="en-GB" smtClean="0"/>
              <a:pPr/>
              <a:t>14</a:t>
            </a:fld>
            <a:endParaRPr lang="en-GB" dirty="0"/>
          </a:p>
        </p:txBody>
      </p:sp>
    </p:spTree>
    <p:extLst>
      <p:ext uri="{BB962C8B-B14F-4D97-AF65-F5344CB8AC3E}">
        <p14:creationId xmlns:p14="http://schemas.microsoft.com/office/powerpoint/2010/main" val="2846666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A4589-9ACA-E940-A40A-AA60EB3EEE5F}"/>
              </a:ext>
            </a:extLst>
          </p:cNvPr>
          <p:cNvSpPr>
            <a:spLocks noGrp="1"/>
          </p:cNvSpPr>
          <p:nvPr>
            <p:ph type="ctrTitle"/>
          </p:nvPr>
        </p:nvSpPr>
        <p:spPr/>
        <p:txBody>
          <a:bodyPr/>
          <a:lstStyle/>
          <a:p>
            <a:r>
              <a:rPr lang="en-AU" dirty="0"/>
              <a:t>Activity</a:t>
            </a:r>
            <a:endParaRPr lang="en-DK" dirty="0"/>
          </a:p>
        </p:txBody>
      </p:sp>
      <p:sp>
        <p:nvSpPr>
          <p:cNvPr id="4" name="Slide Number Placeholder 3">
            <a:extLst>
              <a:ext uri="{FF2B5EF4-FFF2-40B4-BE49-F238E27FC236}">
                <a16:creationId xmlns:a16="http://schemas.microsoft.com/office/drawing/2014/main" id="{B9B076DE-DB9D-944E-9B43-AA3CE6983010}"/>
              </a:ext>
            </a:extLst>
          </p:cNvPr>
          <p:cNvSpPr>
            <a:spLocks noGrp="1"/>
          </p:cNvSpPr>
          <p:nvPr>
            <p:ph type="sldNum" sz="quarter" idx="4"/>
          </p:nvPr>
        </p:nvSpPr>
        <p:spPr/>
        <p:txBody>
          <a:bodyPr/>
          <a:lstStyle/>
          <a:p>
            <a:fld id="{24C8C45C-947F-4981-8B3F-4F32E973C901}" type="slidenum">
              <a:rPr lang="en-GB" smtClean="0"/>
              <a:pPr/>
              <a:t>15</a:t>
            </a:fld>
            <a:endParaRPr lang="en-GB" dirty="0"/>
          </a:p>
        </p:txBody>
      </p:sp>
    </p:spTree>
    <p:extLst>
      <p:ext uri="{BB962C8B-B14F-4D97-AF65-F5344CB8AC3E}">
        <p14:creationId xmlns:p14="http://schemas.microsoft.com/office/powerpoint/2010/main" val="3289346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F6CF-A3ED-B44F-B01B-A1B21CEF6220}"/>
              </a:ext>
            </a:extLst>
          </p:cNvPr>
          <p:cNvSpPr>
            <a:spLocks noGrp="1"/>
          </p:cNvSpPr>
          <p:nvPr>
            <p:ph type="title"/>
          </p:nvPr>
        </p:nvSpPr>
        <p:spPr/>
        <p:txBody>
          <a:bodyPr/>
          <a:lstStyle/>
          <a:p>
            <a:r>
              <a:rPr lang="en-DK"/>
              <a:t>Your client:</a:t>
            </a:r>
          </a:p>
        </p:txBody>
      </p:sp>
      <p:sp>
        <p:nvSpPr>
          <p:cNvPr id="3" name="Content Placeholder 2">
            <a:extLst>
              <a:ext uri="{FF2B5EF4-FFF2-40B4-BE49-F238E27FC236}">
                <a16:creationId xmlns:a16="http://schemas.microsoft.com/office/drawing/2014/main" id="{3F9C1E3D-4C28-6947-A1DB-D4B7ACA01287}"/>
              </a:ext>
            </a:extLst>
          </p:cNvPr>
          <p:cNvSpPr>
            <a:spLocks noGrp="1"/>
          </p:cNvSpPr>
          <p:nvPr>
            <p:ph sz="quarter" idx="18"/>
          </p:nvPr>
        </p:nvSpPr>
        <p:spPr>
          <a:xfrm>
            <a:off x="539750" y="1347788"/>
            <a:ext cx="2686050" cy="1979611"/>
          </a:xfrm>
        </p:spPr>
        <p:txBody>
          <a:bodyPr/>
          <a:lstStyle/>
          <a:p>
            <a:pPr marL="0" indent="0">
              <a:buNone/>
            </a:pPr>
            <a:r>
              <a:rPr lang="en-GB" dirty="0">
                <a:latin typeface="+mj-lt"/>
              </a:rPr>
              <a:t>Shelley</a:t>
            </a:r>
          </a:p>
          <a:p>
            <a:pPr marL="0" indent="0">
              <a:buNone/>
            </a:pPr>
            <a:r>
              <a:rPr lang="en-GB" dirty="0"/>
              <a:t>59, with mild gradually sloping mid to high frequency sensorineural hearing loss and disturbing tinnitus.</a:t>
            </a:r>
          </a:p>
          <a:p>
            <a:pPr marL="0" indent="0">
              <a:buNone/>
            </a:pPr>
            <a:endParaRPr lang="en-GB" dirty="0"/>
          </a:p>
          <a:p>
            <a:pPr marL="0" indent="0">
              <a:buNone/>
            </a:pPr>
            <a:endParaRPr lang="en-DK" dirty="0"/>
          </a:p>
        </p:txBody>
      </p:sp>
      <p:sp>
        <p:nvSpPr>
          <p:cNvPr id="5" name="Slide Number Placeholder 4">
            <a:extLst>
              <a:ext uri="{FF2B5EF4-FFF2-40B4-BE49-F238E27FC236}">
                <a16:creationId xmlns:a16="http://schemas.microsoft.com/office/drawing/2014/main" id="{CB396885-5C30-2C46-8BE9-8FA8F926E905}"/>
              </a:ext>
            </a:extLst>
          </p:cNvPr>
          <p:cNvSpPr>
            <a:spLocks noGrp="1"/>
          </p:cNvSpPr>
          <p:nvPr>
            <p:ph type="sldNum" sz="quarter" idx="17"/>
          </p:nvPr>
        </p:nvSpPr>
        <p:spPr/>
        <p:txBody>
          <a:bodyPr/>
          <a:lstStyle/>
          <a:p>
            <a:r>
              <a:rPr lang="en-GB"/>
              <a:t>Slide </a:t>
            </a:r>
            <a:fld id="{23AA811B-2EBD-4900-905E-5BE206449611}" type="slidenum">
              <a:rPr lang="en-GB" smtClean="0"/>
              <a:pPr/>
              <a:t>16</a:t>
            </a:fld>
            <a:endParaRPr lang="en-GB" dirty="0"/>
          </a:p>
        </p:txBody>
      </p:sp>
      <p:pic>
        <p:nvPicPr>
          <p:cNvPr id="15" name="Picture 14" descr="Graphical user interface, application&#10;&#10;Description automatically generated">
            <a:extLst>
              <a:ext uri="{FF2B5EF4-FFF2-40B4-BE49-F238E27FC236}">
                <a16:creationId xmlns:a16="http://schemas.microsoft.com/office/drawing/2014/main" id="{A8B01BEA-83F0-BB43-AF8E-10D4176D2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200" y="747514"/>
            <a:ext cx="7253288" cy="4351973"/>
          </a:xfrm>
          <a:prstGeom prst="rect">
            <a:avLst/>
          </a:prstGeom>
        </p:spPr>
      </p:pic>
    </p:spTree>
    <p:extLst>
      <p:ext uri="{BB962C8B-B14F-4D97-AF65-F5344CB8AC3E}">
        <p14:creationId xmlns:p14="http://schemas.microsoft.com/office/powerpoint/2010/main" val="256876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396885-5C30-2C46-8BE9-8FA8F926E905}"/>
              </a:ext>
            </a:extLst>
          </p:cNvPr>
          <p:cNvSpPr>
            <a:spLocks noGrp="1"/>
          </p:cNvSpPr>
          <p:nvPr>
            <p:ph type="sldNum" sz="quarter" idx="17"/>
          </p:nvPr>
        </p:nvSpPr>
        <p:spPr/>
        <p:txBody>
          <a:bodyPr/>
          <a:lstStyle/>
          <a:p>
            <a:r>
              <a:rPr lang="en-GB"/>
              <a:t>Slide </a:t>
            </a:r>
            <a:fld id="{23AA811B-2EBD-4900-905E-5BE206449611}" type="slidenum">
              <a:rPr lang="en-GB" smtClean="0"/>
              <a:pPr/>
              <a:t>17</a:t>
            </a:fld>
            <a:endParaRPr lang="en-GB" dirty="0"/>
          </a:p>
        </p:txBody>
      </p:sp>
      <p:sp>
        <p:nvSpPr>
          <p:cNvPr id="11" name="Content Placeholder 2">
            <a:extLst>
              <a:ext uri="{FF2B5EF4-FFF2-40B4-BE49-F238E27FC236}">
                <a16:creationId xmlns:a16="http://schemas.microsoft.com/office/drawing/2014/main" id="{EA9F0A1C-42C4-EB46-977C-A9D48F4BC67B}"/>
              </a:ext>
            </a:extLst>
          </p:cNvPr>
          <p:cNvSpPr>
            <a:spLocks noGrp="1"/>
          </p:cNvSpPr>
          <p:nvPr>
            <p:ph sz="quarter" idx="18"/>
          </p:nvPr>
        </p:nvSpPr>
        <p:spPr>
          <a:xfrm>
            <a:off x="539750" y="1347788"/>
            <a:ext cx="2686050" cy="1979611"/>
          </a:xfrm>
        </p:spPr>
        <p:txBody>
          <a:bodyPr/>
          <a:lstStyle/>
          <a:p>
            <a:pPr marL="0" indent="0">
              <a:buNone/>
            </a:pPr>
            <a:r>
              <a:rPr lang="en-GB" dirty="0">
                <a:latin typeface="+mj-lt"/>
              </a:rPr>
              <a:t>Shelley</a:t>
            </a:r>
          </a:p>
          <a:p>
            <a:pPr marL="0" indent="0">
              <a:buNone/>
            </a:pPr>
            <a:r>
              <a:rPr lang="en-GB" dirty="0"/>
              <a:t>59, with mild gradually sloping mid to high frequency sensorineural hearing loss and disturbing tinnitus.</a:t>
            </a:r>
          </a:p>
          <a:p>
            <a:pPr marL="0" indent="0">
              <a:buNone/>
            </a:pPr>
            <a:endParaRPr lang="en-GB" dirty="0"/>
          </a:p>
          <a:p>
            <a:pPr marL="0" indent="0">
              <a:buNone/>
            </a:pPr>
            <a:endParaRPr lang="en-DK" dirty="0"/>
          </a:p>
        </p:txBody>
      </p:sp>
      <p:pic>
        <p:nvPicPr>
          <p:cNvPr id="12" name="Picture 11">
            <a:extLst>
              <a:ext uri="{FF2B5EF4-FFF2-40B4-BE49-F238E27FC236}">
                <a16:creationId xmlns:a16="http://schemas.microsoft.com/office/drawing/2014/main" id="{ED424F6B-B8B2-2B4E-8EDC-4815662C12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94201" y="747514"/>
            <a:ext cx="7253286" cy="4351971"/>
          </a:xfrm>
          <a:prstGeom prst="rect">
            <a:avLst/>
          </a:prstGeom>
        </p:spPr>
      </p:pic>
      <p:sp>
        <p:nvSpPr>
          <p:cNvPr id="14" name="Title 13">
            <a:extLst>
              <a:ext uri="{FF2B5EF4-FFF2-40B4-BE49-F238E27FC236}">
                <a16:creationId xmlns:a16="http://schemas.microsoft.com/office/drawing/2014/main" id="{8D6374BB-B552-E749-85A0-02BC1CA314CF}"/>
              </a:ext>
            </a:extLst>
          </p:cNvPr>
          <p:cNvSpPr>
            <a:spLocks noGrp="1"/>
          </p:cNvSpPr>
          <p:nvPr>
            <p:ph type="title"/>
          </p:nvPr>
        </p:nvSpPr>
        <p:spPr/>
        <p:txBody>
          <a:bodyPr/>
          <a:lstStyle/>
          <a:p>
            <a:r>
              <a:rPr lang="en-DK"/>
              <a:t>Your client:</a:t>
            </a:r>
          </a:p>
        </p:txBody>
      </p:sp>
    </p:spTree>
    <p:extLst>
      <p:ext uri="{BB962C8B-B14F-4D97-AF65-F5344CB8AC3E}">
        <p14:creationId xmlns:p14="http://schemas.microsoft.com/office/powerpoint/2010/main" val="311157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396885-5C30-2C46-8BE9-8FA8F926E905}"/>
              </a:ext>
            </a:extLst>
          </p:cNvPr>
          <p:cNvSpPr>
            <a:spLocks noGrp="1"/>
          </p:cNvSpPr>
          <p:nvPr>
            <p:ph type="sldNum" sz="quarter" idx="17"/>
          </p:nvPr>
        </p:nvSpPr>
        <p:spPr/>
        <p:txBody>
          <a:bodyPr/>
          <a:lstStyle/>
          <a:p>
            <a:r>
              <a:rPr lang="en-GB"/>
              <a:t>Slide </a:t>
            </a:r>
            <a:fld id="{23AA811B-2EBD-4900-905E-5BE206449611}" type="slidenum">
              <a:rPr lang="en-GB" smtClean="0"/>
              <a:pPr/>
              <a:t>18</a:t>
            </a:fld>
            <a:endParaRPr lang="en-GB" dirty="0"/>
          </a:p>
        </p:txBody>
      </p:sp>
      <p:sp>
        <p:nvSpPr>
          <p:cNvPr id="11" name="Content Placeholder 2">
            <a:extLst>
              <a:ext uri="{FF2B5EF4-FFF2-40B4-BE49-F238E27FC236}">
                <a16:creationId xmlns:a16="http://schemas.microsoft.com/office/drawing/2014/main" id="{EA9F0A1C-42C4-EB46-977C-A9D48F4BC67B}"/>
              </a:ext>
            </a:extLst>
          </p:cNvPr>
          <p:cNvSpPr>
            <a:spLocks noGrp="1"/>
          </p:cNvSpPr>
          <p:nvPr>
            <p:ph sz="quarter" idx="18"/>
          </p:nvPr>
        </p:nvSpPr>
        <p:spPr>
          <a:xfrm>
            <a:off x="539750" y="1347788"/>
            <a:ext cx="2686050" cy="1979611"/>
          </a:xfrm>
        </p:spPr>
        <p:txBody>
          <a:bodyPr/>
          <a:lstStyle/>
          <a:p>
            <a:pPr marL="0" indent="0">
              <a:buNone/>
            </a:pPr>
            <a:r>
              <a:rPr lang="en-GB" dirty="0">
                <a:latin typeface="+mj-lt"/>
              </a:rPr>
              <a:t>Shelley</a:t>
            </a:r>
          </a:p>
          <a:p>
            <a:pPr marL="0" indent="0">
              <a:buNone/>
            </a:pPr>
            <a:r>
              <a:rPr lang="en-GB" dirty="0"/>
              <a:t>59, with mild gradually sloping mid to high frequency sensorineural hearing loss and disturbing tinnitus.</a:t>
            </a:r>
          </a:p>
          <a:p>
            <a:pPr marL="0" indent="0">
              <a:buNone/>
            </a:pPr>
            <a:endParaRPr lang="en-GB" dirty="0"/>
          </a:p>
          <a:p>
            <a:pPr marL="0" indent="0">
              <a:buNone/>
            </a:pPr>
            <a:endParaRPr lang="en-DK" dirty="0"/>
          </a:p>
        </p:txBody>
      </p:sp>
      <p:pic>
        <p:nvPicPr>
          <p:cNvPr id="12" name="Picture 11">
            <a:extLst>
              <a:ext uri="{FF2B5EF4-FFF2-40B4-BE49-F238E27FC236}">
                <a16:creationId xmlns:a16="http://schemas.microsoft.com/office/drawing/2014/main" id="{ED424F6B-B8B2-2B4E-8EDC-4815662C12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94201" y="747514"/>
            <a:ext cx="7253286" cy="4351972"/>
          </a:xfrm>
          <a:prstGeom prst="rect">
            <a:avLst/>
          </a:prstGeom>
        </p:spPr>
      </p:pic>
      <p:sp>
        <p:nvSpPr>
          <p:cNvPr id="14" name="Title 13">
            <a:extLst>
              <a:ext uri="{FF2B5EF4-FFF2-40B4-BE49-F238E27FC236}">
                <a16:creationId xmlns:a16="http://schemas.microsoft.com/office/drawing/2014/main" id="{8D6374BB-B552-E749-85A0-02BC1CA314CF}"/>
              </a:ext>
            </a:extLst>
          </p:cNvPr>
          <p:cNvSpPr>
            <a:spLocks noGrp="1"/>
          </p:cNvSpPr>
          <p:nvPr>
            <p:ph type="title"/>
          </p:nvPr>
        </p:nvSpPr>
        <p:spPr/>
        <p:txBody>
          <a:bodyPr/>
          <a:lstStyle/>
          <a:p>
            <a:r>
              <a:rPr lang="en-DK"/>
              <a:t>Your client:</a:t>
            </a:r>
          </a:p>
        </p:txBody>
      </p:sp>
    </p:spTree>
    <p:extLst>
      <p:ext uri="{BB962C8B-B14F-4D97-AF65-F5344CB8AC3E}">
        <p14:creationId xmlns:p14="http://schemas.microsoft.com/office/powerpoint/2010/main" val="2974967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396885-5C30-2C46-8BE9-8FA8F926E905}"/>
              </a:ext>
            </a:extLst>
          </p:cNvPr>
          <p:cNvSpPr>
            <a:spLocks noGrp="1"/>
          </p:cNvSpPr>
          <p:nvPr>
            <p:ph type="sldNum" sz="quarter" idx="17"/>
          </p:nvPr>
        </p:nvSpPr>
        <p:spPr/>
        <p:txBody>
          <a:bodyPr/>
          <a:lstStyle/>
          <a:p>
            <a:r>
              <a:rPr lang="en-GB"/>
              <a:t>Slide </a:t>
            </a:r>
            <a:fld id="{23AA811B-2EBD-4900-905E-5BE206449611}" type="slidenum">
              <a:rPr lang="en-GB" smtClean="0"/>
              <a:pPr/>
              <a:t>19</a:t>
            </a:fld>
            <a:endParaRPr lang="en-GB" dirty="0"/>
          </a:p>
        </p:txBody>
      </p:sp>
      <p:sp>
        <p:nvSpPr>
          <p:cNvPr id="11" name="Content Placeholder 2">
            <a:extLst>
              <a:ext uri="{FF2B5EF4-FFF2-40B4-BE49-F238E27FC236}">
                <a16:creationId xmlns:a16="http://schemas.microsoft.com/office/drawing/2014/main" id="{EA9F0A1C-42C4-EB46-977C-A9D48F4BC67B}"/>
              </a:ext>
            </a:extLst>
          </p:cNvPr>
          <p:cNvSpPr>
            <a:spLocks noGrp="1"/>
          </p:cNvSpPr>
          <p:nvPr>
            <p:ph sz="quarter" idx="18"/>
          </p:nvPr>
        </p:nvSpPr>
        <p:spPr>
          <a:xfrm>
            <a:off x="539750" y="1347788"/>
            <a:ext cx="2686050" cy="1979611"/>
          </a:xfrm>
        </p:spPr>
        <p:txBody>
          <a:bodyPr/>
          <a:lstStyle/>
          <a:p>
            <a:pPr marL="0" indent="0">
              <a:buNone/>
            </a:pPr>
            <a:r>
              <a:rPr lang="en-GB" dirty="0">
                <a:latin typeface="+mj-lt"/>
              </a:rPr>
              <a:t>Shelley</a:t>
            </a:r>
          </a:p>
          <a:p>
            <a:pPr marL="0" indent="0">
              <a:buNone/>
            </a:pPr>
            <a:r>
              <a:rPr lang="en-GB" dirty="0"/>
              <a:t>59, with mild gradually sloping mid to high frequency sensorineural hearing loss and disturbing tinnitus.</a:t>
            </a:r>
          </a:p>
          <a:p>
            <a:pPr marL="0" indent="0">
              <a:buNone/>
            </a:pPr>
            <a:endParaRPr lang="en-GB" dirty="0"/>
          </a:p>
          <a:p>
            <a:pPr marL="0" indent="0">
              <a:buNone/>
            </a:pPr>
            <a:endParaRPr lang="en-DK" dirty="0"/>
          </a:p>
        </p:txBody>
      </p:sp>
      <p:pic>
        <p:nvPicPr>
          <p:cNvPr id="12" name="Picture 11">
            <a:extLst>
              <a:ext uri="{FF2B5EF4-FFF2-40B4-BE49-F238E27FC236}">
                <a16:creationId xmlns:a16="http://schemas.microsoft.com/office/drawing/2014/main" id="{ED424F6B-B8B2-2B4E-8EDC-4815662C12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94201" y="747514"/>
            <a:ext cx="7253286" cy="4351971"/>
          </a:xfrm>
          <a:prstGeom prst="rect">
            <a:avLst/>
          </a:prstGeom>
        </p:spPr>
      </p:pic>
      <p:sp>
        <p:nvSpPr>
          <p:cNvPr id="14" name="Title 13">
            <a:extLst>
              <a:ext uri="{FF2B5EF4-FFF2-40B4-BE49-F238E27FC236}">
                <a16:creationId xmlns:a16="http://schemas.microsoft.com/office/drawing/2014/main" id="{8D6374BB-B552-E749-85A0-02BC1CA314CF}"/>
              </a:ext>
            </a:extLst>
          </p:cNvPr>
          <p:cNvSpPr>
            <a:spLocks noGrp="1"/>
          </p:cNvSpPr>
          <p:nvPr>
            <p:ph type="title"/>
          </p:nvPr>
        </p:nvSpPr>
        <p:spPr/>
        <p:txBody>
          <a:bodyPr/>
          <a:lstStyle/>
          <a:p>
            <a:r>
              <a:rPr lang="en-DK"/>
              <a:t>Your client:</a:t>
            </a:r>
          </a:p>
        </p:txBody>
      </p:sp>
    </p:spTree>
    <p:extLst>
      <p:ext uri="{BB962C8B-B14F-4D97-AF65-F5344CB8AC3E}">
        <p14:creationId xmlns:p14="http://schemas.microsoft.com/office/powerpoint/2010/main" val="3789394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65FF99E6-D181-2343-8C58-EAD986EA0338}"/>
              </a:ext>
            </a:extLst>
          </p:cNvPr>
          <p:cNvPicPr>
            <a:picLocks noGrp="1" noChangeAspect="1"/>
          </p:cNvPicPr>
          <p:nvPr>
            <p:ph type="pic" sz="quarter" idx="14"/>
          </p:nvPr>
        </p:nvPicPr>
        <p:blipFill>
          <a:blip r:embed="rId3"/>
          <a:srcRect l="20810" r="20810"/>
          <a:stretch>
            <a:fillRect/>
          </a:stretch>
        </p:blipFill>
        <p:spPr>
          <a:prstGeom prst="rect">
            <a:avLst/>
          </a:prstGeom>
        </p:spPr>
      </p:pic>
      <p:sp>
        <p:nvSpPr>
          <p:cNvPr id="2" name="Title 1">
            <a:extLst>
              <a:ext uri="{FF2B5EF4-FFF2-40B4-BE49-F238E27FC236}">
                <a16:creationId xmlns:a16="http://schemas.microsoft.com/office/drawing/2014/main" id="{E86C8035-949A-C34E-8587-9CE95D3D4A66}"/>
              </a:ext>
            </a:extLst>
          </p:cNvPr>
          <p:cNvSpPr>
            <a:spLocks noGrp="1"/>
          </p:cNvSpPr>
          <p:nvPr>
            <p:ph type="title"/>
          </p:nvPr>
        </p:nvSpPr>
        <p:spPr/>
        <p:txBody>
          <a:bodyPr/>
          <a:lstStyle/>
          <a:p>
            <a:r>
              <a:rPr lang="en-DK" dirty="0"/>
              <a:t>Learning </a:t>
            </a:r>
            <a:r>
              <a:rPr lang="da-DK" dirty="0"/>
              <a:t>o</a:t>
            </a:r>
            <a:r>
              <a:rPr lang="en-DK" dirty="0"/>
              <a:t>bjectives</a:t>
            </a:r>
          </a:p>
        </p:txBody>
      </p:sp>
      <p:sp>
        <p:nvSpPr>
          <p:cNvPr id="3" name="Content Placeholder 2">
            <a:extLst>
              <a:ext uri="{FF2B5EF4-FFF2-40B4-BE49-F238E27FC236}">
                <a16:creationId xmlns:a16="http://schemas.microsoft.com/office/drawing/2014/main" id="{3495C12E-84B3-6D45-9C33-DFD61015D588}"/>
              </a:ext>
            </a:extLst>
          </p:cNvPr>
          <p:cNvSpPr>
            <a:spLocks noGrp="1"/>
          </p:cNvSpPr>
          <p:nvPr>
            <p:ph sz="quarter" idx="18"/>
          </p:nvPr>
        </p:nvSpPr>
        <p:spPr/>
        <p:txBody>
          <a:bodyPr/>
          <a:lstStyle/>
          <a:p>
            <a:pPr marL="457200" indent="-457200">
              <a:buFont typeface="+mj-lt"/>
              <a:buAutoNum type="arabicPeriod"/>
            </a:pPr>
            <a:r>
              <a:rPr lang="en-US" dirty="0"/>
              <a:t>To understand and describe the narrative approach and SFBT and its potential application in PCC.</a:t>
            </a:r>
          </a:p>
          <a:p>
            <a:pPr marL="457200" indent="-457200">
              <a:buFont typeface="+mj-lt"/>
              <a:buAutoNum type="arabicPeriod"/>
            </a:pPr>
            <a:endParaRPr lang="en-US" dirty="0"/>
          </a:p>
          <a:p>
            <a:pPr marL="457200" indent="-457200">
              <a:buFont typeface="+mj-lt"/>
              <a:buAutoNum type="arabicPeriod"/>
            </a:pPr>
            <a:r>
              <a:rPr lang="en-US" dirty="0"/>
              <a:t>To gain experience in using narrative and SFBT techniques including for example, externalization, seeking unique outcomes, scaling and miracle questions. </a:t>
            </a:r>
          </a:p>
          <a:p>
            <a:pPr marL="457200" indent="-457200">
              <a:buFont typeface="+mj-lt"/>
              <a:buAutoNum type="arabicPeriod"/>
            </a:pPr>
            <a:endParaRPr lang="en-US" dirty="0"/>
          </a:p>
          <a:p>
            <a:pPr marL="457200" indent="-457200">
              <a:buFont typeface="+mj-lt"/>
              <a:buAutoNum type="arabicPeriod"/>
            </a:pPr>
            <a:r>
              <a:rPr lang="en-US" dirty="0"/>
              <a:t>To apply these premises and techniques in a guided hypothetical case.</a:t>
            </a:r>
          </a:p>
          <a:p>
            <a:pPr marL="0" indent="0">
              <a:buNone/>
            </a:pPr>
            <a:endParaRPr lang="en-US" dirty="0"/>
          </a:p>
        </p:txBody>
      </p:sp>
      <p:sp>
        <p:nvSpPr>
          <p:cNvPr id="5" name="Slide Number Placeholder 4">
            <a:extLst>
              <a:ext uri="{FF2B5EF4-FFF2-40B4-BE49-F238E27FC236}">
                <a16:creationId xmlns:a16="http://schemas.microsoft.com/office/drawing/2014/main" id="{D782B424-1FEC-0D49-AAC8-89AA34B13669}"/>
              </a:ext>
            </a:extLst>
          </p:cNvPr>
          <p:cNvSpPr>
            <a:spLocks noGrp="1"/>
          </p:cNvSpPr>
          <p:nvPr>
            <p:ph type="sldNum" sz="quarter" idx="17"/>
          </p:nvPr>
        </p:nvSpPr>
        <p:spPr/>
        <p:txBody>
          <a:bodyPr/>
          <a:lstStyle/>
          <a:p>
            <a:r>
              <a:rPr lang="en-GB" dirty="0"/>
              <a:t>Slide </a:t>
            </a:r>
            <a:fld id="{23AA811B-2EBD-4900-905E-5BE206449611}" type="slidenum">
              <a:rPr lang="en-GB" smtClean="0"/>
              <a:pPr/>
              <a:t>2</a:t>
            </a:fld>
            <a:endParaRPr lang="en-GB" dirty="0"/>
          </a:p>
        </p:txBody>
      </p:sp>
    </p:spTree>
    <p:extLst>
      <p:ext uri="{BB962C8B-B14F-4D97-AF65-F5344CB8AC3E}">
        <p14:creationId xmlns:p14="http://schemas.microsoft.com/office/powerpoint/2010/main" val="794574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1453216E-8787-4895-B6DF-9FC461412AE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372" r="25372"/>
          <a:stretch/>
        </p:blipFill>
        <p:spPr>
          <a:xfrm>
            <a:off x="6186215" y="0"/>
            <a:ext cx="6005785" cy="6857998"/>
          </a:xfrm>
        </p:spPr>
      </p:pic>
      <p:sp>
        <p:nvSpPr>
          <p:cNvPr id="2" name="Title 1">
            <a:extLst>
              <a:ext uri="{FF2B5EF4-FFF2-40B4-BE49-F238E27FC236}">
                <a16:creationId xmlns:a16="http://schemas.microsoft.com/office/drawing/2014/main" id="{B8A23649-24FF-0848-A61B-44314C509F98}"/>
              </a:ext>
            </a:extLst>
          </p:cNvPr>
          <p:cNvSpPr>
            <a:spLocks noGrp="1"/>
          </p:cNvSpPr>
          <p:nvPr>
            <p:ph type="title"/>
          </p:nvPr>
        </p:nvSpPr>
        <p:spPr/>
        <p:txBody>
          <a:bodyPr/>
          <a:lstStyle/>
          <a:p>
            <a:r>
              <a:rPr lang="en-GB" dirty="0"/>
              <a:t>Goal setting</a:t>
            </a:r>
            <a:endParaRPr lang="en-DK" dirty="0"/>
          </a:p>
        </p:txBody>
      </p:sp>
      <p:sp>
        <p:nvSpPr>
          <p:cNvPr id="3" name="Content Placeholder 2">
            <a:extLst>
              <a:ext uri="{FF2B5EF4-FFF2-40B4-BE49-F238E27FC236}">
                <a16:creationId xmlns:a16="http://schemas.microsoft.com/office/drawing/2014/main" id="{170AFE00-D515-1F44-80B2-F7109FFA52FA}"/>
              </a:ext>
            </a:extLst>
          </p:cNvPr>
          <p:cNvSpPr>
            <a:spLocks noGrp="1"/>
          </p:cNvSpPr>
          <p:nvPr>
            <p:ph idx="1"/>
          </p:nvPr>
        </p:nvSpPr>
        <p:spPr/>
        <p:txBody>
          <a:bodyPr/>
          <a:lstStyle/>
          <a:p>
            <a:r>
              <a:rPr lang="en-GB" dirty="0"/>
              <a:t>Solution-focused goals are an important component of SFBT.</a:t>
            </a:r>
          </a:p>
          <a:p>
            <a:endParaRPr lang="en-GB" dirty="0"/>
          </a:p>
          <a:p>
            <a:r>
              <a:rPr lang="en-GB" dirty="0"/>
              <a:t>When possible, smaller goals are preferred over larger goals.</a:t>
            </a:r>
          </a:p>
          <a:p>
            <a:endParaRPr lang="en-GB" dirty="0"/>
          </a:p>
          <a:p>
            <a:r>
              <a:rPr lang="en-GB" dirty="0"/>
              <a:t>Clients are encouraged to frame their goals as a solution, rather than the absence of a problem. </a:t>
            </a:r>
          </a:p>
          <a:p>
            <a:endParaRPr lang="en-GB" dirty="0"/>
          </a:p>
          <a:p>
            <a:r>
              <a:rPr lang="en-GB" dirty="0"/>
              <a:t>Setting up the goal as a solution, allows the goals to be rated or scaled.</a:t>
            </a:r>
          </a:p>
          <a:p>
            <a:pPr marL="0" indent="0">
              <a:buNone/>
            </a:pPr>
            <a:endParaRPr lang="en-GB" dirty="0"/>
          </a:p>
        </p:txBody>
      </p:sp>
      <p:sp>
        <p:nvSpPr>
          <p:cNvPr id="5" name="Slide Number Placeholder 4">
            <a:extLst>
              <a:ext uri="{FF2B5EF4-FFF2-40B4-BE49-F238E27FC236}">
                <a16:creationId xmlns:a16="http://schemas.microsoft.com/office/drawing/2014/main" id="{59CF29BF-66F4-4148-8785-3AFF630F1C64}"/>
              </a:ext>
            </a:extLst>
          </p:cNvPr>
          <p:cNvSpPr>
            <a:spLocks noGrp="1"/>
          </p:cNvSpPr>
          <p:nvPr>
            <p:ph type="sldNum" sz="quarter" idx="17"/>
          </p:nvPr>
        </p:nvSpPr>
        <p:spPr/>
        <p:txBody>
          <a:bodyPr/>
          <a:lstStyle/>
          <a:p>
            <a:r>
              <a:rPr lang="en-GB" dirty="0">
                <a:solidFill>
                  <a:schemeClr val="bg1"/>
                </a:solidFill>
              </a:rPr>
              <a:t>Slide </a:t>
            </a:r>
            <a:fld id="{23AA811B-2EBD-4900-905E-5BE206449611}" type="slidenum">
              <a:rPr lang="en-GB" smtClean="0">
                <a:solidFill>
                  <a:schemeClr val="bg1"/>
                </a:solidFill>
              </a:rPr>
              <a:pPr/>
              <a:t>20</a:t>
            </a:fld>
            <a:endParaRPr lang="en-GB" dirty="0">
              <a:solidFill>
                <a:schemeClr val="bg1"/>
              </a:solidFill>
            </a:endParaRPr>
          </a:p>
        </p:txBody>
      </p:sp>
      <p:grpSp>
        <p:nvGrpSpPr>
          <p:cNvPr id="8" name="Group 7">
            <a:extLst>
              <a:ext uri="{FF2B5EF4-FFF2-40B4-BE49-F238E27FC236}">
                <a16:creationId xmlns:a16="http://schemas.microsoft.com/office/drawing/2014/main" id="{42828C26-BB51-45E1-B26B-43CA970A232D}"/>
              </a:ext>
            </a:extLst>
          </p:cNvPr>
          <p:cNvGrpSpPr/>
          <p:nvPr/>
        </p:nvGrpSpPr>
        <p:grpSpPr>
          <a:xfrm>
            <a:off x="7321415" y="5574229"/>
            <a:ext cx="5816989" cy="599784"/>
            <a:chOff x="1998083" y="5512760"/>
            <a:chExt cx="5816989" cy="599784"/>
          </a:xfrm>
        </p:grpSpPr>
        <p:pic>
          <p:nvPicPr>
            <p:cNvPr id="9" name="Picture 8" descr="Icon&#10;&#10;Description automatically generated">
              <a:extLst>
                <a:ext uri="{FF2B5EF4-FFF2-40B4-BE49-F238E27FC236}">
                  <a16:creationId xmlns:a16="http://schemas.microsoft.com/office/drawing/2014/main" id="{825BD560-0A1F-41CB-A075-9FBA2EA87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0" name="TextBox 9">
              <a:extLst>
                <a:ext uri="{FF2B5EF4-FFF2-40B4-BE49-F238E27FC236}">
                  <a16:creationId xmlns:a16="http://schemas.microsoft.com/office/drawing/2014/main" id="{CE502413-C997-4B79-99F6-F8671183257F}"/>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solidFill>
                    <a:schemeClr val="bg1"/>
                  </a:solidFill>
                </a:rPr>
                <a:t>Video available at </a:t>
              </a:r>
              <a:r>
                <a:rPr lang="en-US" sz="1100" noProof="0" dirty="0">
                  <a:solidFill>
                    <a:schemeClr val="bg1"/>
                  </a:solidFill>
                  <a:hlinkClick r:id="rId5">
                    <a:extLst>
                      <a:ext uri="{A12FA001-AC4F-418D-AE19-62706E023703}">
                        <ahyp:hlinkClr xmlns:ahyp="http://schemas.microsoft.com/office/drawing/2018/hyperlinkcolor" val="tx"/>
                      </a:ext>
                    </a:extLst>
                  </a:hlinkClick>
                </a:rPr>
                <a:t>vimeo.com/530766362/8ac9ad4ed5</a:t>
              </a:r>
              <a:endParaRPr lang="en-US" sz="1100" noProof="0" dirty="0">
                <a:solidFill>
                  <a:schemeClr val="bg1"/>
                </a:solidFill>
              </a:endParaRPr>
            </a:p>
            <a:p>
              <a:pPr algn="l"/>
              <a:endParaRPr lang="da-DK" sz="1600" dirty="0" err="1"/>
            </a:p>
          </p:txBody>
        </p:sp>
      </p:grpSp>
    </p:spTree>
    <p:extLst>
      <p:ext uri="{BB962C8B-B14F-4D97-AF65-F5344CB8AC3E}">
        <p14:creationId xmlns:p14="http://schemas.microsoft.com/office/powerpoint/2010/main" val="374124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90970322-4951-41B9-BA29-AF51D941A63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157" r="17157"/>
          <a:stretch/>
        </p:blipFill>
        <p:spPr>
          <a:xfrm>
            <a:off x="6186215" y="0"/>
            <a:ext cx="6005785" cy="6857998"/>
          </a:xfrm>
        </p:spPr>
      </p:pic>
      <p:sp>
        <p:nvSpPr>
          <p:cNvPr id="2" name="Title 1">
            <a:extLst>
              <a:ext uri="{FF2B5EF4-FFF2-40B4-BE49-F238E27FC236}">
                <a16:creationId xmlns:a16="http://schemas.microsoft.com/office/drawing/2014/main" id="{B8A23649-24FF-0848-A61B-44314C509F98}"/>
              </a:ext>
            </a:extLst>
          </p:cNvPr>
          <p:cNvSpPr>
            <a:spLocks noGrp="1"/>
          </p:cNvSpPr>
          <p:nvPr>
            <p:ph type="title"/>
          </p:nvPr>
        </p:nvSpPr>
        <p:spPr/>
        <p:txBody>
          <a:bodyPr/>
          <a:lstStyle/>
          <a:p>
            <a:r>
              <a:rPr lang="en-GB" dirty="0"/>
              <a:t>The miracle question</a:t>
            </a:r>
            <a:endParaRPr lang="en-DK" dirty="0"/>
          </a:p>
        </p:txBody>
      </p:sp>
      <p:sp>
        <p:nvSpPr>
          <p:cNvPr id="3" name="Content Placeholder 2">
            <a:extLst>
              <a:ext uri="{FF2B5EF4-FFF2-40B4-BE49-F238E27FC236}">
                <a16:creationId xmlns:a16="http://schemas.microsoft.com/office/drawing/2014/main" id="{170AFE00-D515-1F44-80B2-F7109FFA52FA}"/>
              </a:ext>
            </a:extLst>
          </p:cNvPr>
          <p:cNvSpPr>
            <a:spLocks noGrp="1"/>
          </p:cNvSpPr>
          <p:nvPr>
            <p:ph idx="1"/>
          </p:nvPr>
        </p:nvSpPr>
        <p:spPr/>
        <p:txBody>
          <a:bodyPr/>
          <a:lstStyle/>
          <a:p>
            <a:r>
              <a:rPr lang="en-GB" dirty="0"/>
              <a:t>Occasionally, clients have difficulty articulating any specific goal</a:t>
            </a:r>
          </a:p>
          <a:p>
            <a:endParaRPr lang="en-GB" dirty="0"/>
          </a:p>
          <a:p>
            <a:r>
              <a:rPr lang="en-GB" dirty="0"/>
              <a:t>The miracle question offers a way to ask for a client’s goal that communicates respect for the immensity of the problem, yet simultaneously leads the client to generate smaller, more manageable goals. </a:t>
            </a:r>
          </a:p>
          <a:p>
            <a:pPr marL="0" indent="0">
              <a:buNone/>
            </a:pPr>
            <a:endParaRPr lang="en-GB" dirty="0"/>
          </a:p>
        </p:txBody>
      </p:sp>
      <p:sp>
        <p:nvSpPr>
          <p:cNvPr id="5" name="Slide Number Placeholder 4">
            <a:extLst>
              <a:ext uri="{FF2B5EF4-FFF2-40B4-BE49-F238E27FC236}">
                <a16:creationId xmlns:a16="http://schemas.microsoft.com/office/drawing/2014/main" id="{59CF29BF-66F4-4148-8785-3AFF630F1C64}"/>
              </a:ext>
            </a:extLst>
          </p:cNvPr>
          <p:cNvSpPr>
            <a:spLocks noGrp="1"/>
          </p:cNvSpPr>
          <p:nvPr>
            <p:ph type="sldNum" sz="quarter" idx="17"/>
          </p:nvPr>
        </p:nvSpPr>
        <p:spPr/>
        <p:txBody>
          <a:bodyPr/>
          <a:lstStyle/>
          <a:p>
            <a:r>
              <a:rPr lang="en-GB"/>
              <a:t>Slide </a:t>
            </a:r>
            <a:fld id="{23AA811B-2EBD-4900-905E-5BE206449611}" type="slidenum">
              <a:rPr lang="en-GB" smtClean="0"/>
              <a:pPr/>
              <a:t>21</a:t>
            </a:fld>
            <a:endParaRPr lang="en-GB" dirty="0"/>
          </a:p>
        </p:txBody>
      </p:sp>
      <p:grpSp>
        <p:nvGrpSpPr>
          <p:cNvPr id="9" name="Group 8">
            <a:extLst>
              <a:ext uri="{FF2B5EF4-FFF2-40B4-BE49-F238E27FC236}">
                <a16:creationId xmlns:a16="http://schemas.microsoft.com/office/drawing/2014/main" id="{4A49EDD7-2049-4F1D-9BF8-1186DD33D7B6}"/>
              </a:ext>
            </a:extLst>
          </p:cNvPr>
          <p:cNvGrpSpPr/>
          <p:nvPr/>
        </p:nvGrpSpPr>
        <p:grpSpPr>
          <a:xfrm>
            <a:off x="7321415" y="5574229"/>
            <a:ext cx="5816989" cy="599784"/>
            <a:chOff x="1998083" y="5512760"/>
            <a:chExt cx="5816989" cy="599784"/>
          </a:xfrm>
        </p:grpSpPr>
        <p:pic>
          <p:nvPicPr>
            <p:cNvPr id="10" name="Picture 9" descr="Icon&#10;&#10;Description automatically generated">
              <a:extLst>
                <a:ext uri="{FF2B5EF4-FFF2-40B4-BE49-F238E27FC236}">
                  <a16:creationId xmlns:a16="http://schemas.microsoft.com/office/drawing/2014/main" id="{A06BEFF6-992D-4872-93DF-869E194E5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4" name="TextBox 13">
              <a:extLst>
                <a:ext uri="{FF2B5EF4-FFF2-40B4-BE49-F238E27FC236}">
                  <a16:creationId xmlns:a16="http://schemas.microsoft.com/office/drawing/2014/main" id="{411E9988-CE36-462D-80ED-D4B739303127}"/>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solidFill>
                    <a:schemeClr val="bg1"/>
                  </a:solidFill>
                </a:rPr>
                <a:t>Video available at </a:t>
              </a:r>
              <a:r>
                <a:rPr lang="en-US" sz="1100" noProof="0" dirty="0">
                  <a:solidFill>
                    <a:schemeClr val="bg1"/>
                  </a:solidFill>
                  <a:hlinkClick r:id="rId5">
                    <a:extLst>
                      <a:ext uri="{A12FA001-AC4F-418D-AE19-62706E023703}">
                        <ahyp:hlinkClr xmlns:ahyp="http://schemas.microsoft.com/office/drawing/2018/hyperlinkcolor" val="tx"/>
                      </a:ext>
                    </a:extLst>
                  </a:hlinkClick>
                </a:rPr>
                <a:t>vimeo.com/530766362/8ac9ad4ed5</a:t>
              </a:r>
              <a:endParaRPr lang="en-US" sz="1100" noProof="0" dirty="0">
                <a:solidFill>
                  <a:schemeClr val="bg1"/>
                </a:solidFill>
              </a:endParaRPr>
            </a:p>
            <a:p>
              <a:pPr algn="l"/>
              <a:endParaRPr lang="da-DK" sz="1600" dirty="0" err="1"/>
            </a:p>
          </p:txBody>
        </p:sp>
      </p:grpSp>
    </p:spTree>
    <p:extLst>
      <p:ext uri="{BB962C8B-B14F-4D97-AF65-F5344CB8AC3E}">
        <p14:creationId xmlns:p14="http://schemas.microsoft.com/office/powerpoint/2010/main" val="1868808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9227D9F4-5B21-43C6-9712-7636A1F6B19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0638" b="10638"/>
          <a:stretch/>
        </p:blipFill>
        <p:spPr>
          <a:xfrm>
            <a:off x="6186215" y="0"/>
            <a:ext cx="6005785" cy="6857998"/>
          </a:xfrm>
        </p:spPr>
      </p:pic>
      <p:sp>
        <p:nvSpPr>
          <p:cNvPr id="2" name="Title 1">
            <a:extLst>
              <a:ext uri="{FF2B5EF4-FFF2-40B4-BE49-F238E27FC236}">
                <a16:creationId xmlns:a16="http://schemas.microsoft.com/office/drawing/2014/main" id="{B8A23649-24FF-0848-A61B-44314C509F98}"/>
              </a:ext>
            </a:extLst>
          </p:cNvPr>
          <p:cNvSpPr>
            <a:spLocks noGrp="1"/>
          </p:cNvSpPr>
          <p:nvPr>
            <p:ph type="title"/>
          </p:nvPr>
        </p:nvSpPr>
        <p:spPr/>
        <p:txBody>
          <a:bodyPr/>
          <a:lstStyle/>
          <a:p>
            <a:r>
              <a:rPr lang="en-GB" dirty="0"/>
              <a:t>The miracle question</a:t>
            </a:r>
            <a:endParaRPr lang="en-DK" dirty="0"/>
          </a:p>
        </p:txBody>
      </p:sp>
      <p:sp>
        <p:nvSpPr>
          <p:cNvPr id="3" name="Content Placeholder 2">
            <a:extLst>
              <a:ext uri="{FF2B5EF4-FFF2-40B4-BE49-F238E27FC236}">
                <a16:creationId xmlns:a16="http://schemas.microsoft.com/office/drawing/2014/main" id="{170AFE00-D515-1F44-80B2-F7109FFA52FA}"/>
              </a:ext>
            </a:extLst>
          </p:cNvPr>
          <p:cNvSpPr>
            <a:spLocks noGrp="1"/>
          </p:cNvSpPr>
          <p:nvPr>
            <p:ph idx="1"/>
          </p:nvPr>
        </p:nvSpPr>
        <p:spPr/>
        <p:txBody>
          <a:bodyPr/>
          <a:lstStyle/>
          <a:p>
            <a:r>
              <a:rPr lang="en-GB" dirty="0"/>
              <a:t>The precise language may vary but the basic wording is:</a:t>
            </a:r>
          </a:p>
          <a:p>
            <a:r>
              <a:rPr lang="en-GB" dirty="0"/>
              <a:t>I am going to ask you a rather strange question. [pause]. After our appointment you are going to return to work (home, school) and you will do whatever it is you need to do the rest of the day. It will become time to go to bed. You are sleeping in peace. </a:t>
            </a:r>
          </a:p>
          <a:p>
            <a:r>
              <a:rPr lang="en-GB" dirty="0"/>
              <a:t>In the middle of the night, a miracle happens and the problem that we have just discussed is solved! </a:t>
            </a:r>
          </a:p>
          <a:p>
            <a:r>
              <a:rPr lang="en-GB" dirty="0"/>
              <a:t>So when you wake up tomorrow morning, what might the small changes be that will make you think to yourself: “Wow, something must have happened. The problem is gone.” (after Berg &amp; Dolan, 2001)</a:t>
            </a:r>
          </a:p>
          <a:p>
            <a:endParaRPr lang="en-GB" dirty="0"/>
          </a:p>
        </p:txBody>
      </p:sp>
      <p:sp>
        <p:nvSpPr>
          <p:cNvPr id="5" name="Slide Number Placeholder 4">
            <a:extLst>
              <a:ext uri="{FF2B5EF4-FFF2-40B4-BE49-F238E27FC236}">
                <a16:creationId xmlns:a16="http://schemas.microsoft.com/office/drawing/2014/main" id="{59CF29BF-66F4-4148-8785-3AFF630F1C64}"/>
              </a:ext>
            </a:extLst>
          </p:cNvPr>
          <p:cNvSpPr>
            <a:spLocks noGrp="1"/>
          </p:cNvSpPr>
          <p:nvPr>
            <p:ph type="sldNum" sz="quarter" idx="17"/>
          </p:nvPr>
        </p:nvSpPr>
        <p:spPr/>
        <p:txBody>
          <a:bodyPr/>
          <a:lstStyle/>
          <a:p>
            <a:r>
              <a:rPr lang="en-GB"/>
              <a:t>Slide </a:t>
            </a:r>
            <a:fld id="{23AA811B-2EBD-4900-905E-5BE206449611}" type="slidenum">
              <a:rPr lang="en-GB" smtClean="0"/>
              <a:pPr/>
              <a:t>22</a:t>
            </a:fld>
            <a:endParaRPr lang="en-GB" dirty="0"/>
          </a:p>
        </p:txBody>
      </p:sp>
      <p:grpSp>
        <p:nvGrpSpPr>
          <p:cNvPr id="11" name="Group 10">
            <a:extLst>
              <a:ext uri="{FF2B5EF4-FFF2-40B4-BE49-F238E27FC236}">
                <a16:creationId xmlns:a16="http://schemas.microsoft.com/office/drawing/2014/main" id="{6A208A1E-01D4-4AB2-920C-E125BDEDA528}"/>
              </a:ext>
            </a:extLst>
          </p:cNvPr>
          <p:cNvGrpSpPr/>
          <p:nvPr/>
        </p:nvGrpSpPr>
        <p:grpSpPr>
          <a:xfrm>
            <a:off x="7321415" y="5574229"/>
            <a:ext cx="5816989" cy="599784"/>
            <a:chOff x="1998083" y="5512760"/>
            <a:chExt cx="5816989" cy="599784"/>
          </a:xfrm>
        </p:grpSpPr>
        <p:pic>
          <p:nvPicPr>
            <p:cNvPr id="12" name="Picture 11" descr="Icon&#10;&#10;Description automatically generated">
              <a:extLst>
                <a:ext uri="{FF2B5EF4-FFF2-40B4-BE49-F238E27FC236}">
                  <a16:creationId xmlns:a16="http://schemas.microsoft.com/office/drawing/2014/main" id="{91F21673-71C1-4868-8F86-1C4B0684E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3" name="TextBox 12">
              <a:extLst>
                <a:ext uri="{FF2B5EF4-FFF2-40B4-BE49-F238E27FC236}">
                  <a16:creationId xmlns:a16="http://schemas.microsoft.com/office/drawing/2014/main" id="{BA8C8505-D134-4C75-B51B-6B2E219CEAB5}"/>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solidFill>
                    <a:schemeClr val="bg1"/>
                  </a:solidFill>
                </a:rPr>
                <a:t>Video available at </a:t>
              </a:r>
              <a:r>
                <a:rPr lang="en-US" sz="1100" noProof="0" dirty="0">
                  <a:solidFill>
                    <a:schemeClr val="bg1"/>
                  </a:solidFill>
                  <a:hlinkClick r:id="rId5">
                    <a:extLst>
                      <a:ext uri="{A12FA001-AC4F-418D-AE19-62706E023703}">
                        <ahyp:hlinkClr xmlns:ahyp="http://schemas.microsoft.com/office/drawing/2018/hyperlinkcolor" val="tx"/>
                      </a:ext>
                    </a:extLst>
                  </a:hlinkClick>
                </a:rPr>
                <a:t>vimeo.com/530766362/8ac9ad4ed5</a:t>
              </a:r>
              <a:endParaRPr lang="en-US" sz="1100" noProof="0" dirty="0">
                <a:solidFill>
                  <a:schemeClr val="bg1"/>
                </a:solidFill>
              </a:endParaRPr>
            </a:p>
            <a:p>
              <a:pPr algn="l"/>
              <a:endParaRPr lang="da-DK" sz="1600" dirty="0" err="1"/>
            </a:p>
          </p:txBody>
        </p:sp>
      </p:grpSp>
    </p:spTree>
    <p:extLst>
      <p:ext uri="{BB962C8B-B14F-4D97-AF65-F5344CB8AC3E}">
        <p14:creationId xmlns:p14="http://schemas.microsoft.com/office/powerpoint/2010/main" val="2035168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5FB0-D596-A340-B7F4-BE6CAE5DC802}"/>
              </a:ext>
            </a:extLst>
          </p:cNvPr>
          <p:cNvSpPr>
            <a:spLocks noGrp="1"/>
          </p:cNvSpPr>
          <p:nvPr>
            <p:ph type="title"/>
          </p:nvPr>
        </p:nvSpPr>
        <p:spPr/>
        <p:txBody>
          <a:bodyPr/>
          <a:lstStyle/>
          <a:p>
            <a:r>
              <a:rPr lang="en-GB" dirty="0"/>
              <a:t>Miracle question in action</a:t>
            </a:r>
            <a:endParaRPr lang="en-DK" dirty="0"/>
          </a:p>
        </p:txBody>
      </p:sp>
      <p:sp>
        <p:nvSpPr>
          <p:cNvPr id="4" name="Slide Number Placeholder 3">
            <a:extLst>
              <a:ext uri="{FF2B5EF4-FFF2-40B4-BE49-F238E27FC236}">
                <a16:creationId xmlns:a16="http://schemas.microsoft.com/office/drawing/2014/main" id="{7DF6B327-37B4-8A40-93AE-7B1D2454E56D}"/>
              </a:ext>
            </a:extLst>
          </p:cNvPr>
          <p:cNvSpPr>
            <a:spLocks noGrp="1"/>
          </p:cNvSpPr>
          <p:nvPr>
            <p:ph type="sldNum" sz="quarter" idx="12"/>
          </p:nvPr>
        </p:nvSpPr>
        <p:spPr/>
        <p:txBody>
          <a:bodyPr/>
          <a:lstStyle/>
          <a:p>
            <a:r>
              <a:rPr lang="en-GB"/>
              <a:t>Slide </a:t>
            </a:r>
            <a:fld id="{23AA811B-2EBD-4900-905E-5BE206449611}" type="slidenum">
              <a:rPr lang="en-GB" smtClean="0"/>
              <a:pPr/>
              <a:t>23</a:t>
            </a:fld>
            <a:endParaRPr lang="en-GB" dirty="0"/>
          </a:p>
        </p:txBody>
      </p:sp>
      <p:pic>
        <p:nvPicPr>
          <p:cNvPr id="14" name="Picture 13">
            <a:extLst>
              <a:ext uri="{FF2B5EF4-FFF2-40B4-BE49-F238E27FC236}">
                <a16:creationId xmlns:a16="http://schemas.microsoft.com/office/drawing/2014/main" id="{C7E00C7B-89E0-4899-890E-72E2B0ED06D7}"/>
              </a:ext>
            </a:extLst>
          </p:cNvPr>
          <p:cNvPicPr/>
          <p:nvPr/>
        </p:nvPicPr>
        <p:blipFill rotWithShape="1">
          <a:blip r:embed="rId3"/>
          <a:srcRect l="18276" t="33940" r="66667" b="39849"/>
          <a:stretch/>
        </p:blipFill>
        <p:spPr bwMode="auto">
          <a:xfrm>
            <a:off x="2602858" y="1577228"/>
            <a:ext cx="6807670" cy="370354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AD0BA74-424A-4FC3-933B-08F3CBCA5FE7}"/>
              </a:ext>
            </a:extLst>
          </p:cNvPr>
          <p:cNvGrpSpPr/>
          <p:nvPr/>
        </p:nvGrpSpPr>
        <p:grpSpPr>
          <a:xfrm>
            <a:off x="7321415" y="5574229"/>
            <a:ext cx="5816989" cy="599784"/>
            <a:chOff x="1998083" y="5512760"/>
            <a:chExt cx="5816989" cy="599784"/>
          </a:xfrm>
        </p:grpSpPr>
        <p:pic>
          <p:nvPicPr>
            <p:cNvPr id="9" name="Picture 8" descr="Icon&#10;&#10;Description automatically generated">
              <a:extLst>
                <a:ext uri="{FF2B5EF4-FFF2-40B4-BE49-F238E27FC236}">
                  <a16:creationId xmlns:a16="http://schemas.microsoft.com/office/drawing/2014/main" id="{2911BCAF-4697-4A22-A2B2-B712C80337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0" name="TextBox 9">
              <a:extLst>
                <a:ext uri="{FF2B5EF4-FFF2-40B4-BE49-F238E27FC236}">
                  <a16:creationId xmlns:a16="http://schemas.microsoft.com/office/drawing/2014/main" id="{E661BE9F-F4A6-4BC9-8AA8-2500A261C1BA}"/>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t>Video available at </a:t>
              </a:r>
              <a:r>
                <a:rPr lang="en-US" sz="1100" noProof="0" dirty="0">
                  <a:solidFill>
                    <a:srgbClr val="0098AA"/>
                  </a:solidFill>
                  <a:hlinkClick r:id="rId5">
                    <a:extLst>
                      <a:ext uri="{A12FA001-AC4F-418D-AE19-62706E023703}">
                        <ahyp:hlinkClr xmlns:ahyp="http://schemas.microsoft.com/office/drawing/2018/hyperlinkcolor" val="tx"/>
                      </a:ext>
                    </a:extLst>
                  </a:hlinkClick>
                </a:rPr>
                <a:t>vimeo.com/530717843/0319a385d5 </a:t>
              </a:r>
              <a:endParaRPr lang="en-US" sz="1100" noProof="0" dirty="0">
                <a:solidFill>
                  <a:srgbClr val="0098AA"/>
                </a:solidFill>
              </a:endParaRPr>
            </a:p>
            <a:p>
              <a:pPr algn="l"/>
              <a:endParaRPr lang="da-DK" sz="1600" dirty="0" err="1"/>
            </a:p>
          </p:txBody>
        </p:sp>
      </p:grpSp>
    </p:spTree>
    <p:extLst>
      <p:ext uri="{BB962C8B-B14F-4D97-AF65-F5344CB8AC3E}">
        <p14:creationId xmlns:p14="http://schemas.microsoft.com/office/powerpoint/2010/main" val="295739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A353DFD1-6B41-4126-904D-F015F235046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960" b="11960"/>
          <a:stretch/>
        </p:blipFill>
        <p:spPr>
          <a:xfrm>
            <a:off x="6186215" y="0"/>
            <a:ext cx="6005785" cy="6857998"/>
          </a:xfrm>
        </p:spPr>
      </p:pic>
      <p:sp>
        <p:nvSpPr>
          <p:cNvPr id="2" name="Title 1">
            <a:extLst>
              <a:ext uri="{FF2B5EF4-FFF2-40B4-BE49-F238E27FC236}">
                <a16:creationId xmlns:a16="http://schemas.microsoft.com/office/drawing/2014/main" id="{B8A23649-24FF-0848-A61B-44314C509F98}"/>
              </a:ext>
            </a:extLst>
          </p:cNvPr>
          <p:cNvSpPr>
            <a:spLocks noGrp="1"/>
          </p:cNvSpPr>
          <p:nvPr>
            <p:ph type="title"/>
          </p:nvPr>
        </p:nvSpPr>
        <p:spPr/>
        <p:txBody>
          <a:bodyPr/>
          <a:lstStyle/>
          <a:p>
            <a:r>
              <a:rPr lang="en-GB" dirty="0"/>
              <a:t>Rating / scaling questions</a:t>
            </a:r>
            <a:endParaRPr lang="en-DK" dirty="0"/>
          </a:p>
        </p:txBody>
      </p:sp>
      <p:sp>
        <p:nvSpPr>
          <p:cNvPr id="3" name="Content Placeholder 2">
            <a:extLst>
              <a:ext uri="{FF2B5EF4-FFF2-40B4-BE49-F238E27FC236}">
                <a16:creationId xmlns:a16="http://schemas.microsoft.com/office/drawing/2014/main" id="{170AFE00-D515-1F44-80B2-F7109FFA52FA}"/>
              </a:ext>
            </a:extLst>
          </p:cNvPr>
          <p:cNvSpPr>
            <a:spLocks noGrp="1"/>
          </p:cNvSpPr>
          <p:nvPr>
            <p:ph idx="1"/>
          </p:nvPr>
        </p:nvSpPr>
        <p:spPr/>
        <p:txBody>
          <a:bodyPr/>
          <a:lstStyle/>
          <a:p>
            <a:r>
              <a:rPr lang="en-GB" dirty="0"/>
              <a:t>When the client gives specific goals directly or via the miracle question, an important next intervention in SFBT is to scale / rate each goal.</a:t>
            </a:r>
          </a:p>
          <a:p>
            <a:endParaRPr lang="en-GB" dirty="0"/>
          </a:p>
          <a:p>
            <a:r>
              <a:rPr lang="en-GB" dirty="0"/>
              <a:t>This allows the client and clinician to measure progress. </a:t>
            </a:r>
          </a:p>
          <a:p>
            <a:endParaRPr lang="en-GB" dirty="0"/>
          </a:p>
          <a:p>
            <a:r>
              <a:rPr lang="en-GB" dirty="0"/>
              <a:t>There are three occurrences from one session (and one rating) to the next:</a:t>
            </a:r>
          </a:p>
          <a:p>
            <a:pPr marL="522900" lvl="1" indent="-342900">
              <a:buFont typeface="+mj-lt"/>
              <a:buAutoNum type="arabicPeriod"/>
            </a:pPr>
            <a:r>
              <a:rPr lang="en-GB" dirty="0"/>
              <a:t>The problem may improve</a:t>
            </a:r>
          </a:p>
          <a:p>
            <a:pPr marL="522900" lvl="1" indent="-342900">
              <a:buFont typeface="+mj-lt"/>
              <a:buAutoNum type="arabicPeriod"/>
            </a:pPr>
            <a:r>
              <a:rPr lang="en-GB" dirty="0"/>
              <a:t>The problem may remain the same</a:t>
            </a:r>
          </a:p>
          <a:p>
            <a:pPr marL="522900" lvl="1" indent="-342900">
              <a:buFont typeface="+mj-lt"/>
              <a:buAutoNum type="arabicPeriod"/>
            </a:pPr>
            <a:r>
              <a:rPr lang="en-GB" dirty="0"/>
              <a:t>The problem may worsen</a:t>
            </a:r>
          </a:p>
          <a:p>
            <a:endParaRPr lang="en-GB" dirty="0"/>
          </a:p>
        </p:txBody>
      </p:sp>
      <p:sp>
        <p:nvSpPr>
          <p:cNvPr id="5" name="Slide Number Placeholder 4">
            <a:extLst>
              <a:ext uri="{FF2B5EF4-FFF2-40B4-BE49-F238E27FC236}">
                <a16:creationId xmlns:a16="http://schemas.microsoft.com/office/drawing/2014/main" id="{59CF29BF-66F4-4148-8785-3AFF630F1C64}"/>
              </a:ext>
            </a:extLst>
          </p:cNvPr>
          <p:cNvSpPr>
            <a:spLocks noGrp="1"/>
          </p:cNvSpPr>
          <p:nvPr>
            <p:ph type="sldNum" sz="quarter" idx="17"/>
          </p:nvPr>
        </p:nvSpPr>
        <p:spPr/>
        <p:txBody>
          <a:bodyPr/>
          <a:lstStyle/>
          <a:p>
            <a:r>
              <a:rPr lang="en-GB"/>
              <a:t>Slide </a:t>
            </a:r>
            <a:fld id="{23AA811B-2EBD-4900-905E-5BE206449611}" type="slidenum">
              <a:rPr lang="en-GB" smtClean="0"/>
              <a:pPr/>
              <a:t>24</a:t>
            </a:fld>
            <a:endParaRPr lang="en-GB" dirty="0"/>
          </a:p>
        </p:txBody>
      </p:sp>
      <p:grpSp>
        <p:nvGrpSpPr>
          <p:cNvPr id="11" name="Group 10">
            <a:extLst>
              <a:ext uri="{FF2B5EF4-FFF2-40B4-BE49-F238E27FC236}">
                <a16:creationId xmlns:a16="http://schemas.microsoft.com/office/drawing/2014/main" id="{A9C468D7-0148-41C0-9CED-19B358FDB191}"/>
              </a:ext>
            </a:extLst>
          </p:cNvPr>
          <p:cNvGrpSpPr/>
          <p:nvPr/>
        </p:nvGrpSpPr>
        <p:grpSpPr>
          <a:xfrm>
            <a:off x="7321415" y="5574229"/>
            <a:ext cx="5816989" cy="599784"/>
            <a:chOff x="1998083" y="5512760"/>
            <a:chExt cx="5816989" cy="599784"/>
          </a:xfrm>
        </p:grpSpPr>
        <p:pic>
          <p:nvPicPr>
            <p:cNvPr id="12" name="Picture 11" descr="Icon&#10;&#10;Description automatically generated">
              <a:extLst>
                <a:ext uri="{FF2B5EF4-FFF2-40B4-BE49-F238E27FC236}">
                  <a16:creationId xmlns:a16="http://schemas.microsoft.com/office/drawing/2014/main" id="{DC5B8ECB-2F20-4C94-ADF5-18FE9C3B5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3" name="TextBox 12">
              <a:extLst>
                <a:ext uri="{FF2B5EF4-FFF2-40B4-BE49-F238E27FC236}">
                  <a16:creationId xmlns:a16="http://schemas.microsoft.com/office/drawing/2014/main" id="{E6041C9F-9A09-4F65-B82D-7F4C96A47D05}"/>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solidFill>
                    <a:schemeClr val="bg1"/>
                  </a:solidFill>
                </a:rPr>
                <a:t>Video available at </a:t>
              </a:r>
              <a:r>
                <a:rPr lang="en-US" sz="1100" noProof="0" dirty="0">
                  <a:solidFill>
                    <a:schemeClr val="bg1"/>
                  </a:solidFill>
                  <a:hlinkClick r:id="rId5">
                    <a:extLst>
                      <a:ext uri="{A12FA001-AC4F-418D-AE19-62706E023703}">
                        <ahyp:hlinkClr xmlns:ahyp="http://schemas.microsoft.com/office/drawing/2018/hyperlinkcolor" val="tx"/>
                      </a:ext>
                    </a:extLst>
                  </a:hlinkClick>
                </a:rPr>
                <a:t>vimeo.com/530766362/8ac9ad4ed5</a:t>
              </a:r>
              <a:endParaRPr lang="en-US" sz="1100" noProof="0" dirty="0">
                <a:solidFill>
                  <a:schemeClr val="bg1"/>
                </a:solidFill>
              </a:endParaRPr>
            </a:p>
            <a:p>
              <a:pPr algn="l"/>
              <a:endParaRPr lang="da-DK" sz="1600" dirty="0" err="1"/>
            </a:p>
          </p:txBody>
        </p:sp>
      </p:grpSp>
    </p:spTree>
    <p:extLst>
      <p:ext uri="{BB962C8B-B14F-4D97-AF65-F5344CB8AC3E}">
        <p14:creationId xmlns:p14="http://schemas.microsoft.com/office/powerpoint/2010/main" val="4012278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6BAF5F1-3648-4F56-864E-A5FD47E6E78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914" r="20914"/>
          <a:stretch/>
        </p:blipFill>
        <p:spPr>
          <a:xfrm>
            <a:off x="6186215" y="0"/>
            <a:ext cx="6005785" cy="6857998"/>
          </a:xfrm>
        </p:spPr>
      </p:pic>
      <p:sp>
        <p:nvSpPr>
          <p:cNvPr id="2" name="Title 1">
            <a:extLst>
              <a:ext uri="{FF2B5EF4-FFF2-40B4-BE49-F238E27FC236}">
                <a16:creationId xmlns:a16="http://schemas.microsoft.com/office/drawing/2014/main" id="{B8A23649-24FF-0848-A61B-44314C509F98}"/>
              </a:ext>
            </a:extLst>
          </p:cNvPr>
          <p:cNvSpPr>
            <a:spLocks noGrp="1"/>
          </p:cNvSpPr>
          <p:nvPr>
            <p:ph type="title"/>
          </p:nvPr>
        </p:nvSpPr>
        <p:spPr/>
        <p:txBody>
          <a:bodyPr/>
          <a:lstStyle/>
          <a:p>
            <a:r>
              <a:rPr lang="en-GB" dirty="0"/>
              <a:t>Rating / scaling questions (continued)</a:t>
            </a:r>
            <a:endParaRPr lang="en-DK" dirty="0"/>
          </a:p>
        </p:txBody>
      </p:sp>
      <p:sp>
        <p:nvSpPr>
          <p:cNvPr id="3" name="Content Placeholder 2">
            <a:extLst>
              <a:ext uri="{FF2B5EF4-FFF2-40B4-BE49-F238E27FC236}">
                <a16:creationId xmlns:a16="http://schemas.microsoft.com/office/drawing/2014/main" id="{170AFE00-D515-1F44-80B2-F7109FFA52FA}"/>
              </a:ext>
            </a:extLst>
          </p:cNvPr>
          <p:cNvSpPr>
            <a:spLocks noGrp="1"/>
          </p:cNvSpPr>
          <p:nvPr>
            <p:ph idx="1"/>
          </p:nvPr>
        </p:nvSpPr>
        <p:spPr/>
        <p:txBody>
          <a:bodyPr/>
          <a:lstStyle/>
          <a:p>
            <a:r>
              <a:rPr lang="en-GB" dirty="0"/>
              <a:t>If the problem worsens, the clinician would be able to ask questions around how the client managed to cope with the situation, for example:</a:t>
            </a:r>
          </a:p>
          <a:p>
            <a:pPr marL="0" indent="0">
              <a:buNone/>
            </a:pPr>
            <a:endParaRPr lang="en-GB" dirty="0"/>
          </a:p>
          <a:p>
            <a:pPr marL="180000" lvl="1" indent="0">
              <a:buNone/>
            </a:pPr>
            <a:r>
              <a:rPr lang="en-GB" dirty="0"/>
              <a:t> “This sounds frustrating. How are you managing to cope with this to the degree that you are?”</a:t>
            </a:r>
          </a:p>
          <a:p>
            <a:endParaRPr lang="en-GB" dirty="0"/>
          </a:p>
          <a:p>
            <a:r>
              <a:rPr lang="en-GB" dirty="0"/>
              <a:t>This line of questioning may provide suggestions for interventions based on the client’s revealed strengths and previous solutions. </a:t>
            </a:r>
          </a:p>
          <a:p>
            <a:endParaRPr lang="en-GB" dirty="0"/>
          </a:p>
        </p:txBody>
      </p:sp>
      <p:sp>
        <p:nvSpPr>
          <p:cNvPr id="5" name="Slide Number Placeholder 4">
            <a:extLst>
              <a:ext uri="{FF2B5EF4-FFF2-40B4-BE49-F238E27FC236}">
                <a16:creationId xmlns:a16="http://schemas.microsoft.com/office/drawing/2014/main" id="{59CF29BF-66F4-4148-8785-3AFF630F1C64}"/>
              </a:ext>
            </a:extLst>
          </p:cNvPr>
          <p:cNvSpPr>
            <a:spLocks noGrp="1"/>
          </p:cNvSpPr>
          <p:nvPr>
            <p:ph type="sldNum" sz="quarter" idx="17"/>
          </p:nvPr>
        </p:nvSpPr>
        <p:spPr/>
        <p:txBody>
          <a:bodyPr/>
          <a:lstStyle/>
          <a:p>
            <a:r>
              <a:rPr lang="en-GB"/>
              <a:t>Slide </a:t>
            </a:r>
            <a:fld id="{23AA811B-2EBD-4900-905E-5BE206449611}" type="slidenum">
              <a:rPr lang="en-GB" smtClean="0"/>
              <a:pPr/>
              <a:t>25</a:t>
            </a:fld>
            <a:endParaRPr lang="en-GB" dirty="0"/>
          </a:p>
        </p:txBody>
      </p:sp>
      <p:grpSp>
        <p:nvGrpSpPr>
          <p:cNvPr id="9" name="Group 8">
            <a:extLst>
              <a:ext uri="{FF2B5EF4-FFF2-40B4-BE49-F238E27FC236}">
                <a16:creationId xmlns:a16="http://schemas.microsoft.com/office/drawing/2014/main" id="{CD29DBDE-7291-4683-96B7-8E4003711475}"/>
              </a:ext>
            </a:extLst>
          </p:cNvPr>
          <p:cNvGrpSpPr/>
          <p:nvPr/>
        </p:nvGrpSpPr>
        <p:grpSpPr>
          <a:xfrm>
            <a:off x="7321415" y="5574229"/>
            <a:ext cx="5816989" cy="599784"/>
            <a:chOff x="1998083" y="5512760"/>
            <a:chExt cx="5816989" cy="599784"/>
          </a:xfrm>
        </p:grpSpPr>
        <p:pic>
          <p:nvPicPr>
            <p:cNvPr id="10" name="Picture 9" descr="Icon&#10;&#10;Description automatically generated">
              <a:extLst>
                <a:ext uri="{FF2B5EF4-FFF2-40B4-BE49-F238E27FC236}">
                  <a16:creationId xmlns:a16="http://schemas.microsoft.com/office/drawing/2014/main" id="{CC8E65F8-3E9D-4D03-96BA-42323C72E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4" name="TextBox 13">
              <a:extLst>
                <a:ext uri="{FF2B5EF4-FFF2-40B4-BE49-F238E27FC236}">
                  <a16:creationId xmlns:a16="http://schemas.microsoft.com/office/drawing/2014/main" id="{A6C55C97-5B53-426A-8CED-ACFF838E9955}"/>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solidFill>
                    <a:schemeClr val="bg1"/>
                  </a:solidFill>
                </a:rPr>
                <a:t>Video available at </a:t>
              </a:r>
              <a:r>
                <a:rPr lang="en-US" sz="1100" noProof="0" dirty="0">
                  <a:solidFill>
                    <a:srgbClr val="0098AA"/>
                  </a:solidFill>
                  <a:hlinkClick r:id="rId5">
                    <a:extLst>
                      <a:ext uri="{A12FA001-AC4F-418D-AE19-62706E023703}">
                        <ahyp:hlinkClr xmlns:ahyp="http://schemas.microsoft.com/office/drawing/2018/hyperlinkcolor" val="tx"/>
                      </a:ext>
                    </a:extLst>
                  </a:hlinkClick>
                </a:rPr>
                <a:t>vimeo.com/530766362/8ac9ad4ed5</a:t>
              </a:r>
              <a:endParaRPr lang="en-US" sz="1100" noProof="0" dirty="0">
                <a:solidFill>
                  <a:srgbClr val="0098AA"/>
                </a:solidFill>
              </a:endParaRPr>
            </a:p>
            <a:p>
              <a:pPr algn="l"/>
              <a:endParaRPr lang="da-DK" sz="1600" dirty="0" err="1"/>
            </a:p>
          </p:txBody>
        </p:sp>
      </p:grpSp>
    </p:spTree>
    <p:extLst>
      <p:ext uri="{BB962C8B-B14F-4D97-AF65-F5344CB8AC3E}">
        <p14:creationId xmlns:p14="http://schemas.microsoft.com/office/powerpoint/2010/main" val="1803797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5FB0-D596-A340-B7F4-BE6CAE5DC802}"/>
              </a:ext>
            </a:extLst>
          </p:cNvPr>
          <p:cNvSpPr>
            <a:spLocks noGrp="1"/>
          </p:cNvSpPr>
          <p:nvPr>
            <p:ph type="title"/>
          </p:nvPr>
        </p:nvSpPr>
        <p:spPr/>
        <p:txBody>
          <a:bodyPr/>
          <a:lstStyle/>
          <a:p>
            <a:r>
              <a:rPr lang="en-GB" dirty="0"/>
              <a:t>Rating questions</a:t>
            </a:r>
            <a:endParaRPr lang="en-DK" dirty="0"/>
          </a:p>
        </p:txBody>
      </p:sp>
      <p:sp>
        <p:nvSpPr>
          <p:cNvPr id="4" name="Slide Number Placeholder 3">
            <a:extLst>
              <a:ext uri="{FF2B5EF4-FFF2-40B4-BE49-F238E27FC236}">
                <a16:creationId xmlns:a16="http://schemas.microsoft.com/office/drawing/2014/main" id="{7DF6B327-37B4-8A40-93AE-7B1D2454E56D}"/>
              </a:ext>
            </a:extLst>
          </p:cNvPr>
          <p:cNvSpPr>
            <a:spLocks noGrp="1"/>
          </p:cNvSpPr>
          <p:nvPr>
            <p:ph type="sldNum" sz="quarter" idx="12"/>
          </p:nvPr>
        </p:nvSpPr>
        <p:spPr/>
        <p:txBody>
          <a:bodyPr/>
          <a:lstStyle/>
          <a:p>
            <a:r>
              <a:rPr lang="en-GB"/>
              <a:t>Slide </a:t>
            </a:r>
            <a:fld id="{23AA811B-2EBD-4900-905E-5BE206449611}" type="slidenum">
              <a:rPr lang="en-GB" smtClean="0"/>
              <a:pPr/>
              <a:t>26</a:t>
            </a:fld>
            <a:endParaRPr lang="en-GB" dirty="0"/>
          </a:p>
        </p:txBody>
      </p:sp>
      <p:grpSp>
        <p:nvGrpSpPr>
          <p:cNvPr id="9" name="Group 8">
            <a:extLst>
              <a:ext uri="{FF2B5EF4-FFF2-40B4-BE49-F238E27FC236}">
                <a16:creationId xmlns:a16="http://schemas.microsoft.com/office/drawing/2014/main" id="{8393277F-E9D9-4B02-AC34-CBF958BE6EAA}"/>
              </a:ext>
            </a:extLst>
          </p:cNvPr>
          <p:cNvGrpSpPr/>
          <p:nvPr/>
        </p:nvGrpSpPr>
        <p:grpSpPr>
          <a:xfrm>
            <a:off x="5131130" y="5574229"/>
            <a:ext cx="8172273" cy="938339"/>
            <a:chOff x="5554877" y="5574229"/>
            <a:chExt cx="8172273" cy="938339"/>
          </a:xfrm>
        </p:grpSpPr>
        <p:pic>
          <p:nvPicPr>
            <p:cNvPr id="10" name="Picture 9" descr="Icon&#10;&#10;Description automatically generated">
              <a:extLst>
                <a:ext uri="{FF2B5EF4-FFF2-40B4-BE49-F238E27FC236}">
                  <a16:creationId xmlns:a16="http://schemas.microsoft.com/office/drawing/2014/main" id="{5668AD0D-997E-42BF-BCF1-D9C79CD67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877" y="5574229"/>
              <a:ext cx="539260" cy="539260"/>
            </a:xfrm>
            <a:prstGeom prst="rect">
              <a:avLst/>
            </a:prstGeom>
          </p:spPr>
        </p:pic>
        <p:sp>
          <p:nvSpPr>
            <p:cNvPr id="12" name="TextBox 11">
              <a:extLst>
                <a:ext uri="{FF2B5EF4-FFF2-40B4-BE49-F238E27FC236}">
                  <a16:creationId xmlns:a16="http://schemas.microsoft.com/office/drawing/2014/main" id="{3754BE6B-974E-4090-8525-495D236E02CC}"/>
                </a:ext>
              </a:extLst>
            </p:cNvPr>
            <p:cNvSpPr txBox="1"/>
            <p:nvPr/>
          </p:nvSpPr>
          <p:spPr>
            <a:xfrm>
              <a:off x="6190265" y="5758515"/>
              <a:ext cx="7536885" cy="754053"/>
            </a:xfrm>
            <a:prstGeom prst="rect">
              <a:avLst/>
            </a:prstGeom>
            <a:noFill/>
          </p:spPr>
          <p:txBody>
            <a:bodyPr wrap="square" lIns="0" tIns="0" rIns="0" bIns="0" rtlCol="0">
              <a:spAutoFit/>
            </a:bodyPr>
            <a:lstStyle/>
            <a:p>
              <a:r>
                <a:rPr lang="en-US" sz="1100" noProof="0" dirty="0"/>
                <a:t>Video available at </a:t>
              </a:r>
              <a:r>
                <a:rPr lang="en-US" sz="1100" noProof="0" dirty="0">
                  <a:solidFill>
                    <a:srgbClr val="0098AA"/>
                  </a:solidFill>
                  <a:hlinkClick r:id="rId4">
                    <a:extLst>
                      <a:ext uri="{A12FA001-AC4F-418D-AE19-62706E023703}">
                        <ahyp:hlinkClr xmlns:ahyp="http://schemas.microsoft.com/office/drawing/2018/hyperlinkcolor" val="tx"/>
                      </a:ext>
                    </a:extLst>
                  </a:hlinkClick>
                </a:rPr>
                <a:t>https://vimeo.com/530766362</a:t>
              </a:r>
              <a:r>
                <a:rPr lang="en-US" sz="1100" noProof="0" dirty="0">
                  <a:solidFill>
                    <a:srgbClr val="0098AA"/>
                  </a:solidFill>
                </a:rPr>
                <a:t> </a:t>
              </a:r>
              <a:r>
                <a:rPr lang="en-US" sz="1100" noProof="0" dirty="0"/>
                <a:t>and at </a:t>
              </a:r>
              <a:r>
                <a:rPr lang="en-US" sz="1100" noProof="0" dirty="0">
                  <a:solidFill>
                    <a:srgbClr val="0098AA"/>
                  </a:solidFill>
                  <a:hlinkClick r:id="rId5">
                    <a:extLst>
                      <a:ext uri="{A12FA001-AC4F-418D-AE19-62706E023703}">
                        <ahyp:hlinkClr xmlns:ahyp="http://schemas.microsoft.com/office/drawing/2018/hyperlinkcolor" val="tx"/>
                      </a:ext>
                    </a:extLst>
                  </a:hlinkClick>
                </a:rPr>
                <a:t>https://vimeo.com/530717843</a:t>
              </a:r>
              <a:endParaRPr lang="en-US" sz="1100" noProof="0" dirty="0">
                <a:solidFill>
                  <a:srgbClr val="0098AA"/>
                </a:solidFill>
              </a:endParaRPr>
            </a:p>
            <a:p>
              <a:endParaRPr lang="en-US" sz="1100" noProof="0" dirty="0">
                <a:solidFill>
                  <a:srgbClr val="0098AA"/>
                </a:solidFill>
              </a:endParaRPr>
            </a:p>
            <a:p>
              <a:endParaRPr lang="en-US" sz="1100" noProof="0" dirty="0">
                <a:solidFill>
                  <a:srgbClr val="0098AA"/>
                </a:solidFill>
              </a:endParaRPr>
            </a:p>
            <a:p>
              <a:pPr algn="l"/>
              <a:endParaRPr lang="da-DK" sz="1600" dirty="0" err="1"/>
            </a:p>
          </p:txBody>
        </p:sp>
      </p:grpSp>
      <p:pic>
        <p:nvPicPr>
          <p:cNvPr id="13" name="Picture 12">
            <a:extLst>
              <a:ext uri="{FF2B5EF4-FFF2-40B4-BE49-F238E27FC236}">
                <a16:creationId xmlns:a16="http://schemas.microsoft.com/office/drawing/2014/main" id="{7CAA3D0B-0599-4680-9BBE-5243E2BE84AA}"/>
              </a:ext>
            </a:extLst>
          </p:cNvPr>
          <p:cNvPicPr/>
          <p:nvPr/>
        </p:nvPicPr>
        <p:blipFill rotWithShape="1">
          <a:blip r:embed="rId6"/>
          <a:srcRect l="18276" t="33940" r="66667" b="39849"/>
          <a:stretch/>
        </p:blipFill>
        <p:spPr bwMode="auto">
          <a:xfrm>
            <a:off x="2602858" y="1577228"/>
            <a:ext cx="6807670" cy="3703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449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CE39-0260-2A4F-86A1-42ED1ED76C0C}"/>
              </a:ext>
            </a:extLst>
          </p:cNvPr>
          <p:cNvSpPr>
            <a:spLocks noGrp="1"/>
          </p:cNvSpPr>
          <p:nvPr>
            <p:ph type="ctrTitle"/>
          </p:nvPr>
        </p:nvSpPr>
        <p:spPr/>
        <p:txBody>
          <a:bodyPr/>
          <a:lstStyle/>
          <a:p>
            <a:r>
              <a:rPr lang="en-DK"/>
              <a:t>References</a:t>
            </a:r>
          </a:p>
        </p:txBody>
      </p:sp>
      <p:sp>
        <p:nvSpPr>
          <p:cNvPr id="4" name="Slide Number Placeholder 3">
            <a:extLst>
              <a:ext uri="{FF2B5EF4-FFF2-40B4-BE49-F238E27FC236}">
                <a16:creationId xmlns:a16="http://schemas.microsoft.com/office/drawing/2014/main" id="{0003EAB7-D6CF-244D-A6B8-1321065B7064}"/>
              </a:ext>
            </a:extLst>
          </p:cNvPr>
          <p:cNvSpPr>
            <a:spLocks noGrp="1"/>
          </p:cNvSpPr>
          <p:nvPr>
            <p:ph type="sldNum" sz="quarter" idx="4"/>
          </p:nvPr>
        </p:nvSpPr>
        <p:spPr/>
        <p:txBody>
          <a:bodyPr/>
          <a:lstStyle/>
          <a:p>
            <a:fld id="{24C8C45C-947F-4981-8B3F-4F32E973C901}" type="slidenum">
              <a:rPr lang="en-GB" smtClean="0"/>
              <a:pPr/>
              <a:t>27</a:t>
            </a:fld>
            <a:endParaRPr lang="en-GB" dirty="0"/>
          </a:p>
        </p:txBody>
      </p:sp>
    </p:spTree>
    <p:extLst>
      <p:ext uri="{BB962C8B-B14F-4D97-AF65-F5344CB8AC3E}">
        <p14:creationId xmlns:p14="http://schemas.microsoft.com/office/powerpoint/2010/main" val="1824651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2A239-B110-2947-81AE-7B8001FD0496}"/>
              </a:ext>
            </a:extLst>
          </p:cNvPr>
          <p:cNvSpPr>
            <a:spLocks noGrp="1"/>
          </p:cNvSpPr>
          <p:nvPr>
            <p:ph type="title"/>
          </p:nvPr>
        </p:nvSpPr>
        <p:spPr/>
        <p:txBody>
          <a:bodyPr/>
          <a:lstStyle/>
          <a:p>
            <a:r>
              <a:rPr lang="en-DK"/>
              <a:t>References</a:t>
            </a:r>
          </a:p>
        </p:txBody>
      </p:sp>
      <p:sp>
        <p:nvSpPr>
          <p:cNvPr id="3" name="Content Placeholder 2">
            <a:extLst>
              <a:ext uri="{FF2B5EF4-FFF2-40B4-BE49-F238E27FC236}">
                <a16:creationId xmlns:a16="http://schemas.microsoft.com/office/drawing/2014/main" id="{904AD757-2C6A-194C-B086-0E87B176766A}"/>
              </a:ext>
            </a:extLst>
          </p:cNvPr>
          <p:cNvSpPr>
            <a:spLocks noGrp="1"/>
          </p:cNvSpPr>
          <p:nvPr>
            <p:ph idx="1"/>
          </p:nvPr>
        </p:nvSpPr>
        <p:spPr/>
        <p:txBody>
          <a:bodyPr/>
          <a:lstStyle/>
          <a:p>
            <a:r>
              <a:rPr lang="en-US" dirty="0" err="1"/>
              <a:t>Bannink</a:t>
            </a:r>
            <a:r>
              <a:rPr lang="en-US" dirty="0"/>
              <a:t>, F. (2010). 1001 solution-focused questions: Handbook for solution-focused interviewing. WW Norton &amp; Company.</a:t>
            </a:r>
          </a:p>
          <a:p>
            <a:endParaRPr lang="en-US" dirty="0"/>
          </a:p>
          <a:p>
            <a:r>
              <a:rPr lang="en-US" dirty="0"/>
              <a:t>De Shazer, S., &amp; Dolan, Y. (2012). More than miracles: The state of the art of solution-focused brief therapy. Routledge.</a:t>
            </a:r>
          </a:p>
          <a:p>
            <a:endParaRPr lang="en-US" dirty="0"/>
          </a:p>
          <a:p>
            <a:r>
              <a:rPr lang="en-US" dirty="0"/>
              <a:t>Egan, G. (2010). The Skilled Helper with Exercises. Cengage. </a:t>
            </a:r>
          </a:p>
          <a:p>
            <a:endParaRPr lang="en-US" dirty="0"/>
          </a:p>
          <a:p>
            <a:r>
              <a:rPr lang="en-US" dirty="0" err="1"/>
              <a:t>Stebnicki</a:t>
            </a:r>
            <a:r>
              <a:rPr lang="en-US" dirty="0"/>
              <a:t>, M. A. (2007). Empathy fatigue: Healing the mind, body, and spirit of professional counselors. American Journal of Psychiatric Rehabilitation, 10(4), 317-338.</a:t>
            </a:r>
          </a:p>
          <a:p>
            <a:endParaRPr lang="en-US" dirty="0"/>
          </a:p>
          <a:p>
            <a:r>
              <a:rPr lang="en-US" dirty="0"/>
              <a:t>White, M. K. (2007). Maps of narrative practice. WW Norton &amp; Company.</a:t>
            </a:r>
          </a:p>
          <a:p>
            <a:endParaRPr lang="en-US" dirty="0"/>
          </a:p>
          <a:p>
            <a:endParaRPr lang="en-US" dirty="0"/>
          </a:p>
        </p:txBody>
      </p:sp>
      <p:sp>
        <p:nvSpPr>
          <p:cNvPr id="4" name="Slide Number Placeholder 3">
            <a:extLst>
              <a:ext uri="{FF2B5EF4-FFF2-40B4-BE49-F238E27FC236}">
                <a16:creationId xmlns:a16="http://schemas.microsoft.com/office/drawing/2014/main" id="{B2AF5A9E-F367-4F4A-846C-584DE7AB9C2A}"/>
              </a:ext>
            </a:extLst>
          </p:cNvPr>
          <p:cNvSpPr>
            <a:spLocks noGrp="1"/>
          </p:cNvSpPr>
          <p:nvPr>
            <p:ph type="sldNum" sz="quarter" idx="12"/>
          </p:nvPr>
        </p:nvSpPr>
        <p:spPr/>
        <p:txBody>
          <a:bodyPr/>
          <a:lstStyle/>
          <a:p>
            <a:r>
              <a:rPr lang="en-GB" dirty="0"/>
              <a:t>Slide </a:t>
            </a:r>
            <a:fld id="{23AA811B-2EBD-4900-905E-5BE206449611}" type="slidenum">
              <a:rPr lang="en-GB" smtClean="0"/>
              <a:pPr/>
              <a:t>28</a:t>
            </a:fld>
            <a:endParaRPr lang="en-GB" dirty="0"/>
          </a:p>
        </p:txBody>
      </p:sp>
    </p:spTree>
    <p:extLst>
      <p:ext uri="{BB962C8B-B14F-4D97-AF65-F5344CB8AC3E}">
        <p14:creationId xmlns:p14="http://schemas.microsoft.com/office/powerpoint/2010/main" val="273185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4168-B1EB-1041-B9CE-F868C4246248}"/>
              </a:ext>
            </a:extLst>
          </p:cNvPr>
          <p:cNvSpPr>
            <a:spLocks noGrp="1"/>
          </p:cNvSpPr>
          <p:nvPr>
            <p:ph type="title"/>
          </p:nvPr>
        </p:nvSpPr>
        <p:spPr/>
        <p:txBody>
          <a:bodyPr/>
          <a:lstStyle/>
          <a:p>
            <a:r>
              <a:rPr lang="en-DK" dirty="0"/>
              <a:t>Learning </a:t>
            </a:r>
            <a:r>
              <a:rPr lang="da-DK" dirty="0"/>
              <a:t>o</a:t>
            </a:r>
            <a:r>
              <a:rPr lang="en-DK" dirty="0"/>
              <a:t>verview</a:t>
            </a:r>
          </a:p>
        </p:txBody>
      </p:sp>
      <p:sp>
        <p:nvSpPr>
          <p:cNvPr id="3" name="Slide Number Placeholder 2">
            <a:extLst>
              <a:ext uri="{FF2B5EF4-FFF2-40B4-BE49-F238E27FC236}">
                <a16:creationId xmlns:a16="http://schemas.microsoft.com/office/drawing/2014/main" id="{6577FC6D-6885-1347-8629-1077ADEC96E6}"/>
              </a:ext>
            </a:extLst>
          </p:cNvPr>
          <p:cNvSpPr>
            <a:spLocks noGrp="1"/>
          </p:cNvSpPr>
          <p:nvPr>
            <p:ph type="sldNum" sz="quarter" idx="12"/>
          </p:nvPr>
        </p:nvSpPr>
        <p:spPr/>
        <p:txBody>
          <a:bodyPr/>
          <a:lstStyle/>
          <a:p>
            <a:r>
              <a:rPr lang="en-GB" dirty="0"/>
              <a:t>Slide </a:t>
            </a:r>
            <a:fld id="{23AA811B-2EBD-4900-905E-5BE206449611}" type="slidenum">
              <a:rPr lang="en-GB" smtClean="0"/>
              <a:pPr/>
              <a:t>3</a:t>
            </a:fld>
            <a:endParaRPr lang="en-GB" dirty="0"/>
          </a:p>
        </p:txBody>
      </p:sp>
      <p:pic>
        <p:nvPicPr>
          <p:cNvPr id="8" name="Picture 7">
            <a:extLst>
              <a:ext uri="{FF2B5EF4-FFF2-40B4-BE49-F238E27FC236}">
                <a16:creationId xmlns:a16="http://schemas.microsoft.com/office/drawing/2014/main" id="{3DF73E5F-2973-2D4E-A80B-14C11FFCC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11763" y="1551428"/>
            <a:ext cx="7565571" cy="4287156"/>
          </a:xfrm>
          <a:prstGeom prst="rect">
            <a:avLst/>
          </a:prstGeom>
        </p:spPr>
      </p:pic>
    </p:spTree>
    <p:extLst>
      <p:ext uri="{BB962C8B-B14F-4D97-AF65-F5344CB8AC3E}">
        <p14:creationId xmlns:p14="http://schemas.microsoft.com/office/powerpoint/2010/main" val="82281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A83E1A65-33EF-4BDE-83E8-537A3F28C77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215" r="6215"/>
          <a:stretch/>
        </p:blipFill>
        <p:spPr>
          <a:xfrm>
            <a:off x="6186214" y="2"/>
            <a:ext cx="6005785" cy="6857998"/>
          </a:xfrm>
          <a:prstGeom prst="rect">
            <a:avLst/>
          </a:prstGeom>
        </p:spPr>
      </p:pic>
      <p:sp>
        <p:nvSpPr>
          <p:cNvPr id="2" name="Title 1">
            <a:extLst>
              <a:ext uri="{FF2B5EF4-FFF2-40B4-BE49-F238E27FC236}">
                <a16:creationId xmlns:a16="http://schemas.microsoft.com/office/drawing/2014/main" id="{44A51D75-9A24-3F4B-B8FC-9D72D0FFF4C8}"/>
              </a:ext>
            </a:extLst>
          </p:cNvPr>
          <p:cNvSpPr>
            <a:spLocks noGrp="1"/>
          </p:cNvSpPr>
          <p:nvPr>
            <p:ph type="title"/>
          </p:nvPr>
        </p:nvSpPr>
        <p:spPr/>
        <p:txBody>
          <a:bodyPr/>
          <a:lstStyle/>
          <a:p>
            <a:r>
              <a:rPr lang="en-AU" dirty="0"/>
              <a:t>Concepts to master</a:t>
            </a:r>
            <a:endParaRPr lang="en-DK" dirty="0"/>
          </a:p>
        </p:txBody>
      </p:sp>
      <p:sp>
        <p:nvSpPr>
          <p:cNvPr id="3" name="Content Placeholder 2">
            <a:extLst>
              <a:ext uri="{FF2B5EF4-FFF2-40B4-BE49-F238E27FC236}">
                <a16:creationId xmlns:a16="http://schemas.microsoft.com/office/drawing/2014/main" id="{94134D5C-C66F-C446-AA1B-8060981E0BBD}"/>
              </a:ext>
            </a:extLst>
          </p:cNvPr>
          <p:cNvSpPr>
            <a:spLocks noGrp="1"/>
          </p:cNvSpPr>
          <p:nvPr>
            <p:ph sz="quarter" idx="18"/>
          </p:nvPr>
        </p:nvSpPr>
        <p:spPr/>
        <p:txBody>
          <a:bodyPr/>
          <a:lstStyle/>
          <a:p>
            <a:pPr marL="457200" indent="-457200">
              <a:buFont typeface="+mj-lt"/>
              <a:buAutoNum type="arabicPeriod"/>
            </a:pPr>
            <a:r>
              <a:rPr lang="en-US" dirty="0"/>
              <a:t>If it </a:t>
            </a:r>
            <a:r>
              <a:rPr lang="en-US" dirty="0" err="1"/>
              <a:t>ain’t</a:t>
            </a:r>
            <a:r>
              <a:rPr lang="en-US" dirty="0"/>
              <a:t> broke, don’t fix it</a:t>
            </a:r>
          </a:p>
          <a:p>
            <a:pPr marL="457200" indent="-457200">
              <a:buFont typeface="+mj-lt"/>
              <a:buAutoNum type="arabicPeriod"/>
            </a:pPr>
            <a:r>
              <a:rPr lang="en-US" dirty="0"/>
              <a:t>Goal setting</a:t>
            </a:r>
          </a:p>
          <a:p>
            <a:pPr marL="457200" indent="-457200">
              <a:buFont typeface="+mj-lt"/>
              <a:buAutoNum type="arabicPeriod"/>
            </a:pPr>
            <a:r>
              <a:rPr lang="en-US" dirty="0"/>
              <a:t>Miracle question</a:t>
            </a:r>
          </a:p>
          <a:p>
            <a:pPr marL="457200" indent="-457200">
              <a:buFont typeface="+mj-lt"/>
              <a:buAutoNum type="arabicPeriod"/>
            </a:pPr>
            <a:r>
              <a:rPr lang="en-US" dirty="0"/>
              <a:t>Rating</a:t>
            </a:r>
          </a:p>
          <a:p>
            <a:pPr marL="457200" indent="-457200">
              <a:buFont typeface="+mj-lt"/>
              <a:buAutoNum type="arabicPeriod"/>
            </a:pPr>
            <a:r>
              <a:rPr lang="en-US" dirty="0"/>
              <a:t>Exceptions</a:t>
            </a:r>
          </a:p>
          <a:p>
            <a:pPr marL="0" indent="0">
              <a:buNone/>
            </a:pPr>
            <a:endParaRPr lang="en-US" dirty="0"/>
          </a:p>
        </p:txBody>
      </p:sp>
      <p:sp>
        <p:nvSpPr>
          <p:cNvPr id="5" name="Slide Number Placeholder 4">
            <a:extLst>
              <a:ext uri="{FF2B5EF4-FFF2-40B4-BE49-F238E27FC236}">
                <a16:creationId xmlns:a16="http://schemas.microsoft.com/office/drawing/2014/main" id="{06746496-AA08-2645-ACA3-1D92E9276ADD}"/>
              </a:ext>
            </a:extLst>
          </p:cNvPr>
          <p:cNvSpPr>
            <a:spLocks noGrp="1"/>
          </p:cNvSpPr>
          <p:nvPr>
            <p:ph type="sldNum" sz="quarter" idx="17"/>
          </p:nvPr>
        </p:nvSpPr>
        <p:spPr/>
        <p:txBody>
          <a:bodyPr/>
          <a:lstStyle/>
          <a:p>
            <a:r>
              <a:rPr lang="en-GB" dirty="0"/>
              <a:t>Slide </a:t>
            </a:r>
            <a:fld id="{23AA811B-2EBD-4900-905E-5BE206449611}" type="slidenum">
              <a:rPr lang="en-GB" smtClean="0"/>
              <a:pPr/>
              <a:t>4</a:t>
            </a:fld>
            <a:endParaRPr lang="en-GB" dirty="0"/>
          </a:p>
        </p:txBody>
      </p:sp>
    </p:spTree>
    <p:extLst>
      <p:ext uri="{BB962C8B-B14F-4D97-AF65-F5344CB8AC3E}">
        <p14:creationId xmlns:p14="http://schemas.microsoft.com/office/powerpoint/2010/main" val="488868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33370EBB-4C6B-4DEA-9689-48E8B87AACB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886" r="20886"/>
          <a:stretch/>
        </p:blipFill>
        <p:spPr>
          <a:xfrm>
            <a:off x="6186215" y="2"/>
            <a:ext cx="6005785" cy="6857998"/>
          </a:xfrm>
          <a:prstGeom prst="rect">
            <a:avLst/>
          </a:prstGeom>
        </p:spPr>
      </p:pic>
      <p:sp>
        <p:nvSpPr>
          <p:cNvPr id="2" name="Title 1">
            <a:extLst>
              <a:ext uri="{FF2B5EF4-FFF2-40B4-BE49-F238E27FC236}">
                <a16:creationId xmlns:a16="http://schemas.microsoft.com/office/drawing/2014/main" id="{2559F309-3C8E-1043-9E9A-EFC9D2954611}"/>
              </a:ext>
            </a:extLst>
          </p:cNvPr>
          <p:cNvSpPr>
            <a:spLocks noGrp="1"/>
          </p:cNvSpPr>
          <p:nvPr>
            <p:ph type="title"/>
          </p:nvPr>
        </p:nvSpPr>
        <p:spPr/>
        <p:txBody>
          <a:bodyPr/>
          <a:lstStyle/>
          <a:p>
            <a:r>
              <a:rPr lang="en-AU" dirty="0"/>
              <a:t>Reading assignments</a:t>
            </a:r>
            <a:endParaRPr lang="en-DK" dirty="0"/>
          </a:p>
        </p:txBody>
      </p:sp>
      <p:sp>
        <p:nvSpPr>
          <p:cNvPr id="3" name="Content Placeholder 2">
            <a:extLst>
              <a:ext uri="{FF2B5EF4-FFF2-40B4-BE49-F238E27FC236}">
                <a16:creationId xmlns:a16="http://schemas.microsoft.com/office/drawing/2014/main" id="{1D7A6A82-2797-5E4F-BCFB-84CC542BCB8F}"/>
              </a:ext>
            </a:extLst>
          </p:cNvPr>
          <p:cNvSpPr>
            <a:spLocks noGrp="1"/>
          </p:cNvSpPr>
          <p:nvPr>
            <p:ph sz="quarter" idx="18"/>
          </p:nvPr>
        </p:nvSpPr>
        <p:spPr/>
        <p:txBody>
          <a:bodyPr/>
          <a:lstStyle/>
          <a:p>
            <a:pPr marL="457200" indent="-457200">
              <a:buFont typeface="+mj-lt"/>
              <a:buAutoNum type="arabicPeriod"/>
            </a:pPr>
            <a:r>
              <a:rPr lang="en-US" dirty="0"/>
              <a:t>De Shazer, S., &amp; Dolan, Y. (2012). More than miracles: The state of the art of solution-focused brief therapy. Routledge.</a:t>
            </a:r>
          </a:p>
        </p:txBody>
      </p:sp>
      <p:sp>
        <p:nvSpPr>
          <p:cNvPr id="5" name="Slide Number Placeholder 4">
            <a:extLst>
              <a:ext uri="{FF2B5EF4-FFF2-40B4-BE49-F238E27FC236}">
                <a16:creationId xmlns:a16="http://schemas.microsoft.com/office/drawing/2014/main" id="{9F176295-AB76-CC46-8BE9-14C1009271AB}"/>
              </a:ext>
            </a:extLst>
          </p:cNvPr>
          <p:cNvSpPr>
            <a:spLocks noGrp="1"/>
          </p:cNvSpPr>
          <p:nvPr>
            <p:ph type="sldNum" sz="quarter" idx="17"/>
          </p:nvPr>
        </p:nvSpPr>
        <p:spPr/>
        <p:txBody>
          <a:bodyPr/>
          <a:lstStyle/>
          <a:p>
            <a:r>
              <a:rPr lang="en-GB" dirty="0"/>
              <a:t>Slide </a:t>
            </a:r>
            <a:fld id="{23AA811B-2EBD-4900-905E-5BE206449611}" type="slidenum">
              <a:rPr lang="en-GB" smtClean="0"/>
              <a:pPr/>
              <a:t>5</a:t>
            </a:fld>
            <a:endParaRPr lang="en-GB" dirty="0"/>
          </a:p>
        </p:txBody>
      </p:sp>
    </p:spTree>
    <p:extLst>
      <p:ext uri="{BB962C8B-B14F-4D97-AF65-F5344CB8AC3E}">
        <p14:creationId xmlns:p14="http://schemas.microsoft.com/office/powerpoint/2010/main" val="3870648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F309-3C8E-1043-9E9A-EFC9D2954611}"/>
              </a:ext>
            </a:extLst>
          </p:cNvPr>
          <p:cNvSpPr>
            <a:spLocks noGrp="1"/>
          </p:cNvSpPr>
          <p:nvPr>
            <p:ph type="title"/>
          </p:nvPr>
        </p:nvSpPr>
        <p:spPr/>
        <p:txBody>
          <a:bodyPr/>
          <a:lstStyle/>
          <a:p>
            <a:r>
              <a:rPr lang="en-AU" dirty="0"/>
              <a:t>Problems and solutions</a:t>
            </a:r>
            <a:endParaRPr lang="en-DK" dirty="0"/>
          </a:p>
        </p:txBody>
      </p:sp>
      <p:sp>
        <p:nvSpPr>
          <p:cNvPr id="3" name="Content Placeholder 2">
            <a:extLst>
              <a:ext uri="{FF2B5EF4-FFF2-40B4-BE49-F238E27FC236}">
                <a16:creationId xmlns:a16="http://schemas.microsoft.com/office/drawing/2014/main" id="{1D7A6A82-2797-5E4F-BCFB-84CC542BCB8F}"/>
              </a:ext>
            </a:extLst>
          </p:cNvPr>
          <p:cNvSpPr>
            <a:spLocks noGrp="1"/>
          </p:cNvSpPr>
          <p:nvPr>
            <p:ph idx="1"/>
          </p:nvPr>
        </p:nvSpPr>
        <p:spPr/>
        <p:txBody>
          <a:bodyPr/>
          <a:lstStyle/>
          <a:p>
            <a:pPr marL="457200" indent="-457200">
              <a:buFont typeface="+mj-lt"/>
              <a:buAutoNum type="arabicPeriod"/>
            </a:pPr>
            <a:r>
              <a:rPr lang="en-US" dirty="0"/>
              <a:t>Problem-seeking approaches are a self-fulfilling prophecy</a:t>
            </a:r>
          </a:p>
          <a:p>
            <a:pPr marL="457200" indent="-457200">
              <a:buFont typeface="+mj-lt"/>
              <a:buAutoNum type="arabicPeriod"/>
            </a:pPr>
            <a:r>
              <a:rPr lang="en-US" dirty="0"/>
              <a:t>It is embedded in a model of cause and effect</a:t>
            </a:r>
          </a:p>
          <a:p>
            <a:pPr marL="457200" indent="-457200">
              <a:buFont typeface="+mj-lt"/>
              <a:buAutoNum type="arabicPeriod"/>
            </a:pPr>
            <a:r>
              <a:rPr lang="en-US" dirty="0"/>
              <a:t>Discovery of the problem, formulation of an impression, suggestion of a treatment</a:t>
            </a:r>
          </a:p>
          <a:p>
            <a:pPr marL="457200" indent="-457200">
              <a:buFont typeface="+mj-lt"/>
              <a:buAutoNum type="arabicPeriod"/>
            </a:pPr>
            <a:r>
              <a:rPr lang="en-US" dirty="0"/>
              <a:t>This is the dominant model in which clinicians approach case interpretation</a:t>
            </a:r>
          </a:p>
          <a:p>
            <a:pPr marL="457200" indent="-457200">
              <a:buFont typeface="+mj-lt"/>
              <a:buAutoNum type="arabicPeriod"/>
            </a:pPr>
            <a:r>
              <a:rPr lang="en-US" dirty="0"/>
              <a:t>It is also the simplest to teach and assess</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pic>
        <p:nvPicPr>
          <p:cNvPr id="9" name="Picture Placeholder 8">
            <a:extLst>
              <a:ext uri="{FF2B5EF4-FFF2-40B4-BE49-F238E27FC236}">
                <a16:creationId xmlns:a16="http://schemas.microsoft.com/office/drawing/2014/main" id="{AE10A23C-85FF-45E4-8771-536051C70C7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942" r="20942"/>
          <a:stretch/>
        </p:blipFill>
        <p:spPr>
          <a:xfrm>
            <a:off x="6186215" y="0"/>
            <a:ext cx="6005785" cy="6857998"/>
          </a:xfrm>
        </p:spPr>
      </p:pic>
      <p:sp>
        <p:nvSpPr>
          <p:cNvPr id="5" name="Slide Number Placeholder 4">
            <a:extLst>
              <a:ext uri="{FF2B5EF4-FFF2-40B4-BE49-F238E27FC236}">
                <a16:creationId xmlns:a16="http://schemas.microsoft.com/office/drawing/2014/main" id="{9F176295-AB76-CC46-8BE9-14C1009271AB}"/>
              </a:ext>
            </a:extLst>
          </p:cNvPr>
          <p:cNvSpPr>
            <a:spLocks noGrp="1"/>
          </p:cNvSpPr>
          <p:nvPr>
            <p:ph type="sldNum" sz="quarter" idx="17"/>
          </p:nvPr>
        </p:nvSpPr>
        <p:spPr/>
        <p:txBody>
          <a:bodyPr/>
          <a:lstStyle/>
          <a:p>
            <a:r>
              <a:rPr lang="en-GB" dirty="0"/>
              <a:t>Slide </a:t>
            </a:r>
            <a:fld id="{23AA811B-2EBD-4900-905E-5BE206449611}" type="slidenum">
              <a:rPr lang="en-GB" smtClean="0"/>
              <a:pPr/>
              <a:t>6</a:t>
            </a:fld>
            <a:endParaRPr lang="en-GB" dirty="0"/>
          </a:p>
        </p:txBody>
      </p:sp>
      <p:grpSp>
        <p:nvGrpSpPr>
          <p:cNvPr id="6" name="Group 5">
            <a:extLst>
              <a:ext uri="{FF2B5EF4-FFF2-40B4-BE49-F238E27FC236}">
                <a16:creationId xmlns:a16="http://schemas.microsoft.com/office/drawing/2014/main" id="{8BB4099F-BDA6-42C3-8B8C-95441539CFD2}"/>
              </a:ext>
            </a:extLst>
          </p:cNvPr>
          <p:cNvGrpSpPr/>
          <p:nvPr/>
        </p:nvGrpSpPr>
        <p:grpSpPr>
          <a:xfrm>
            <a:off x="7359515" y="5574229"/>
            <a:ext cx="5816989" cy="599784"/>
            <a:chOff x="1998083" y="5512760"/>
            <a:chExt cx="5816989" cy="599784"/>
          </a:xfrm>
        </p:grpSpPr>
        <p:pic>
          <p:nvPicPr>
            <p:cNvPr id="7" name="Picture 6" descr="Icon&#10;&#10;Description automatically generated">
              <a:extLst>
                <a:ext uri="{FF2B5EF4-FFF2-40B4-BE49-F238E27FC236}">
                  <a16:creationId xmlns:a16="http://schemas.microsoft.com/office/drawing/2014/main" id="{1EB873A1-3F32-411F-9222-254FA4D09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8" name="TextBox 7">
              <a:extLst>
                <a:ext uri="{FF2B5EF4-FFF2-40B4-BE49-F238E27FC236}">
                  <a16:creationId xmlns:a16="http://schemas.microsoft.com/office/drawing/2014/main" id="{EE370076-F0F5-4061-B5C1-4E02A8161D6C}"/>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solidFill>
                    <a:schemeClr val="bg1"/>
                  </a:solidFill>
                </a:rPr>
                <a:t>Video available at </a:t>
              </a:r>
              <a:r>
                <a:rPr lang="en-US" sz="1100" noProof="0" dirty="0">
                  <a:solidFill>
                    <a:srgbClr val="0098AA"/>
                  </a:solidFill>
                  <a:hlinkClick r:id="rId5">
                    <a:extLst>
                      <a:ext uri="{A12FA001-AC4F-418D-AE19-62706E023703}">
                        <ahyp:hlinkClr xmlns:ahyp="http://schemas.microsoft.com/office/drawing/2018/hyperlinkcolor" val="tx"/>
                      </a:ext>
                    </a:extLst>
                  </a:hlinkClick>
                </a:rPr>
                <a:t>vimeo.com/530765556/203452f5b0</a:t>
              </a:r>
              <a:endParaRPr lang="en-US" sz="1100" noProof="0" dirty="0">
                <a:solidFill>
                  <a:srgbClr val="0098AA"/>
                </a:solidFill>
              </a:endParaRPr>
            </a:p>
            <a:p>
              <a:pPr algn="l"/>
              <a:endParaRPr lang="da-DK" sz="1600" dirty="0" err="1"/>
            </a:p>
          </p:txBody>
        </p:sp>
      </p:grpSp>
    </p:spTree>
    <p:extLst>
      <p:ext uri="{BB962C8B-B14F-4D97-AF65-F5344CB8AC3E}">
        <p14:creationId xmlns:p14="http://schemas.microsoft.com/office/powerpoint/2010/main" val="280832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F309-3C8E-1043-9E9A-EFC9D2954611}"/>
              </a:ext>
            </a:extLst>
          </p:cNvPr>
          <p:cNvSpPr>
            <a:spLocks noGrp="1"/>
          </p:cNvSpPr>
          <p:nvPr>
            <p:ph type="title"/>
          </p:nvPr>
        </p:nvSpPr>
        <p:spPr/>
        <p:txBody>
          <a:bodyPr/>
          <a:lstStyle/>
          <a:p>
            <a:r>
              <a:rPr lang="en-AU" dirty="0"/>
              <a:t>Problems and solutions</a:t>
            </a:r>
            <a:endParaRPr lang="en-DK" dirty="0"/>
          </a:p>
        </p:txBody>
      </p:sp>
      <p:sp>
        <p:nvSpPr>
          <p:cNvPr id="3" name="Content Placeholder 2">
            <a:extLst>
              <a:ext uri="{FF2B5EF4-FFF2-40B4-BE49-F238E27FC236}">
                <a16:creationId xmlns:a16="http://schemas.microsoft.com/office/drawing/2014/main" id="{1D7A6A82-2797-5E4F-BCFB-84CC542BCB8F}"/>
              </a:ext>
            </a:extLst>
          </p:cNvPr>
          <p:cNvSpPr>
            <a:spLocks noGrp="1"/>
          </p:cNvSpPr>
          <p:nvPr>
            <p:ph idx="1"/>
          </p:nvPr>
        </p:nvSpPr>
        <p:spPr/>
        <p:txBody>
          <a:bodyPr/>
          <a:lstStyle/>
          <a:p>
            <a:pPr marL="457200" indent="-457200">
              <a:buFont typeface="+mj-lt"/>
              <a:buAutoNum type="arabicPeriod"/>
            </a:pPr>
            <a:r>
              <a:rPr lang="en-US" dirty="0"/>
              <a:t>In the presence of a straight-forward problem with an unambiguous cause this approach is mostly effective.</a:t>
            </a:r>
          </a:p>
          <a:p>
            <a:pPr marL="457200" indent="-457200">
              <a:buFont typeface="+mj-lt"/>
              <a:buAutoNum type="arabicPeriod"/>
            </a:pPr>
            <a:r>
              <a:rPr lang="en-US" dirty="0"/>
              <a:t>This strength is its downfall.</a:t>
            </a:r>
          </a:p>
          <a:p>
            <a:pPr marL="457200" indent="-457200">
              <a:buFont typeface="+mj-lt"/>
              <a:buAutoNum type="arabicPeriod"/>
            </a:pPr>
            <a:r>
              <a:rPr lang="en-US" dirty="0"/>
              <a:t>When it is ineffective, the solution recedes further and the possibility of improvement dwindles, leaving the client and clinician frustrated and even drained.</a:t>
            </a:r>
          </a:p>
          <a:p>
            <a:pPr marL="457200" indent="-457200">
              <a:buFont typeface="+mj-lt"/>
              <a:buAutoNum type="arabicPeriod"/>
            </a:pPr>
            <a:r>
              <a:rPr lang="en-US" dirty="0"/>
              <a:t>Exploring or analyzing the factors that cause or perpetuate a problem does not automatically result in an improvement or alleviation of the problem.</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pic>
        <p:nvPicPr>
          <p:cNvPr id="9" name="Picture Placeholder 8" descr="A picture containing jigsaw puzzle, text&#10;&#10;Description automatically generated">
            <a:extLst>
              <a:ext uri="{FF2B5EF4-FFF2-40B4-BE49-F238E27FC236}">
                <a16:creationId xmlns:a16="http://schemas.microsoft.com/office/drawing/2014/main" id="{6B3E83E8-BFE9-4447-BAF6-DF183F41DB9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161" r="17161"/>
          <a:stretch>
            <a:fillRect/>
          </a:stretch>
        </p:blipFill>
        <p:spPr/>
      </p:pic>
      <p:sp>
        <p:nvSpPr>
          <p:cNvPr id="5" name="Slide Number Placeholder 4">
            <a:extLst>
              <a:ext uri="{FF2B5EF4-FFF2-40B4-BE49-F238E27FC236}">
                <a16:creationId xmlns:a16="http://schemas.microsoft.com/office/drawing/2014/main" id="{9F176295-AB76-CC46-8BE9-14C1009271AB}"/>
              </a:ext>
            </a:extLst>
          </p:cNvPr>
          <p:cNvSpPr>
            <a:spLocks noGrp="1"/>
          </p:cNvSpPr>
          <p:nvPr>
            <p:ph type="sldNum" sz="quarter" idx="17"/>
          </p:nvPr>
        </p:nvSpPr>
        <p:spPr/>
        <p:txBody>
          <a:bodyPr/>
          <a:lstStyle/>
          <a:p>
            <a:r>
              <a:rPr lang="en-GB" dirty="0"/>
              <a:t>Slide </a:t>
            </a:r>
            <a:fld id="{23AA811B-2EBD-4900-905E-5BE206449611}" type="slidenum">
              <a:rPr lang="en-GB" smtClean="0"/>
              <a:pPr/>
              <a:t>7</a:t>
            </a:fld>
            <a:endParaRPr lang="en-GB" dirty="0"/>
          </a:p>
        </p:txBody>
      </p:sp>
      <p:grpSp>
        <p:nvGrpSpPr>
          <p:cNvPr id="12" name="Group 11">
            <a:extLst>
              <a:ext uri="{FF2B5EF4-FFF2-40B4-BE49-F238E27FC236}">
                <a16:creationId xmlns:a16="http://schemas.microsoft.com/office/drawing/2014/main" id="{2FE46C22-6422-4F0C-A163-F17957608710}"/>
              </a:ext>
            </a:extLst>
          </p:cNvPr>
          <p:cNvGrpSpPr/>
          <p:nvPr/>
        </p:nvGrpSpPr>
        <p:grpSpPr>
          <a:xfrm>
            <a:off x="7359515" y="5574229"/>
            <a:ext cx="5816989" cy="599784"/>
            <a:chOff x="1998083" y="5512760"/>
            <a:chExt cx="5816989" cy="599784"/>
          </a:xfrm>
        </p:grpSpPr>
        <p:pic>
          <p:nvPicPr>
            <p:cNvPr id="13" name="Picture 12" descr="Icon&#10;&#10;Description automatically generated">
              <a:extLst>
                <a:ext uri="{FF2B5EF4-FFF2-40B4-BE49-F238E27FC236}">
                  <a16:creationId xmlns:a16="http://schemas.microsoft.com/office/drawing/2014/main" id="{087BBBE8-3BA2-433B-923C-3BD77D5C2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4" name="TextBox 13">
              <a:extLst>
                <a:ext uri="{FF2B5EF4-FFF2-40B4-BE49-F238E27FC236}">
                  <a16:creationId xmlns:a16="http://schemas.microsoft.com/office/drawing/2014/main" id="{32249BD8-13A1-4A8D-8784-6341258B5FD8}"/>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t>Video available at </a:t>
              </a:r>
              <a:r>
                <a:rPr lang="en-US" sz="1100" noProof="0" dirty="0">
                  <a:solidFill>
                    <a:srgbClr val="0098AA"/>
                  </a:solidFill>
                  <a:hlinkClick r:id="rId5">
                    <a:extLst>
                      <a:ext uri="{A12FA001-AC4F-418D-AE19-62706E023703}">
                        <ahyp:hlinkClr xmlns:ahyp="http://schemas.microsoft.com/office/drawing/2018/hyperlinkcolor" val="tx"/>
                      </a:ext>
                    </a:extLst>
                  </a:hlinkClick>
                </a:rPr>
                <a:t>vimeo.com/530765556/203452f5b0</a:t>
              </a:r>
              <a:endParaRPr lang="en-US" sz="1100" noProof="0" dirty="0">
                <a:solidFill>
                  <a:srgbClr val="0098AA"/>
                </a:solidFill>
              </a:endParaRPr>
            </a:p>
            <a:p>
              <a:pPr algn="l"/>
              <a:endParaRPr lang="da-DK" sz="1600" dirty="0" err="1"/>
            </a:p>
          </p:txBody>
        </p:sp>
      </p:grpSp>
    </p:spTree>
    <p:extLst>
      <p:ext uri="{BB962C8B-B14F-4D97-AF65-F5344CB8AC3E}">
        <p14:creationId xmlns:p14="http://schemas.microsoft.com/office/powerpoint/2010/main" val="3047772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F309-3C8E-1043-9E9A-EFC9D2954611}"/>
              </a:ext>
            </a:extLst>
          </p:cNvPr>
          <p:cNvSpPr>
            <a:spLocks noGrp="1"/>
          </p:cNvSpPr>
          <p:nvPr>
            <p:ph type="title"/>
          </p:nvPr>
        </p:nvSpPr>
        <p:spPr/>
        <p:txBody>
          <a:bodyPr/>
          <a:lstStyle/>
          <a:p>
            <a:r>
              <a:rPr lang="en-AU" dirty="0"/>
              <a:t>Solution-focused brief therapy</a:t>
            </a:r>
            <a:endParaRPr lang="en-DK" dirty="0"/>
          </a:p>
        </p:txBody>
      </p:sp>
      <p:sp>
        <p:nvSpPr>
          <p:cNvPr id="3" name="Content Placeholder 2">
            <a:extLst>
              <a:ext uri="{FF2B5EF4-FFF2-40B4-BE49-F238E27FC236}">
                <a16:creationId xmlns:a16="http://schemas.microsoft.com/office/drawing/2014/main" id="{1D7A6A82-2797-5E4F-BCFB-84CC542BCB8F}"/>
              </a:ext>
            </a:extLst>
          </p:cNvPr>
          <p:cNvSpPr>
            <a:spLocks noGrp="1"/>
          </p:cNvSpPr>
          <p:nvPr>
            <p:ph idx="1"/>
          </p:nvPr>
        </p:nvSpPr>
        <p:spPr/>
        <p:txBody>
          <a:bodyPr/>
          <a:lstStyle/>
          <a:p>
            <a:pPr marL="457200" indent="-457200">
              <a:buFont typeface="+mj-lt"/>
              <a:buAutoNum type="arabicPeriod"/>
            </a:pPr>
            <a:r>
              <a:rPr lang="en-AU" dirty="0"/>
              <a:t>Solution-focused brief therapy (</a:t>
            </a:r>
            <a:r>
              <a:rPr lang="en-US" dirty="0"/>
              <a:t>SFBT) concentrates on the strengths that clients bring to the clinic and emphasizes the positives by exploring the solutions more than the problems.</a:t>
            </a:r>
          </a:p>
          <a:p>
            <a:pPr marL="457200" indent="-457200">
              <a:buFont typeface="+mj-lt"/>
              <a:buAutoNum type="arabicPeriod"/>
            </a:pPr>
            <a:r>
              <a:rPr lang="en-US" dirty="0"/>
              <a:t>The explicit focus on solutions attempts to create an atmosphere where clients’ strengths are moved into the forefront. </a:t>
            </a:r>
          </a:p>
          <a:p>
            <a:pPr marL="457200" indent="-457200">
              <a:buFont typeface="+mj-lt"/>
              <a:buAutoNum type="arabicPeriod"/>
            </a:pPr>
            <a:r>
              <a:rPr lang="en-US" dirty="0"/>
              <a:t>The main premise is that clients have the resources to create their own effective solutions.</a:t>
            </a:r>
          </a:p>
          <a:p>
            <a:pPr marL="457200" indent="-457200">
              <a:buFont typeface="+mj-lt"/>
              <a:buAutoNum type="arabicPeriod"/>
            </a:pPr>
            <a:r>
              <a:rPr lang="en-US" dirty="0"/>
              <a:t>Clients already have the skills to overcome problems. </a:t>
            </a:r>
          </a:p>
          <a:p>
            <a:pPr marL="457200" indent="-457200">
              <a:buFont typeface="+mj-lt"/>
              <a:buAutoNum type="arabicPeriod"/>
            </a:pPr>
            <a:r>
              <a:rPr lang="en-US" dirty="0"/>
              <a:t>Negative feelings may cause them to overlook their abilities and strengths.</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pic>
        <p:nvPicPr>
          <p:cNvPr id="9" name="Picture Placeholder 8" descr="A picture containing outdoor, riding, water sport, sport&#10;&#10;Description automatically generated">
            <a:extLst>
              <a:ext uri="{FF2B5EF4-FFF2-40B4-BE49-F238E27FC236}">
                <a16:creationId xmlns:a16="http://schemas.microsoft.com/office/drawing/2014/main" id="{66E859B1-5777-424F-BD56-43288CEE0BF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78" r="20778"/>
          <a:stretch>
            <a:fillRect/>
          </a:stretch>
        </p:blipFill>
        <p:spPr/>
      </p:pic>
      <p:sp>
        <p:nvSpPr>
          <p:cNvPr id="5" name="Slide Number Placeholder 4">
            <a:extLst>
              <a:ext uri="{FF2B5EF4-FFF2-40B4-BE49-F238E27FC236}">
                <a16:creationId xmlns:a16="http://schemas.microsoft.com/office/drawing/2014/main" id="{9F176295-AB76-CC46-8BE9-14C1009271AB}"/>
              </a:ext>
            </a:extLst>
          </p:cNvPr>
          <p:cNvSpPr>
            <a:spLocks noGrp="1"/>
          </p:cNvSpPr>
          <p:nvPr>
            <p:ph type="sldNum" sz="quarter" idx="17"/>
          </p:nvPr>
        </p:nvSpPr>
        <p:spPr/>
        <p:txBody>
          <a:bodyPr/>
          <a:lstStyle/>
          <a:p>
            <a:r>
              <a:rPr lang="en-GB" dirty="0">
                <a:solidFill>
                  <a:schemeClr val="bg1"/>
                </a:solidFill>
              </a:rPr>
              <a:t>Slide </a:t>
            </a:r>
            <a:fld id="{23AA811B-2EBD-4900-905E-5BE206449611}" type="slidenum">
              <a:rPr lang="en-GB" smtClean="0">
                <a:solidFill>
                  <a:schemeClr val="bg1"/>
                </a:solidFill>
              </a:rPr>
              <a:pPr/>
              <a:t>8</a:t>
            </a:fld>
            <a:endParaRPr lang="en-GB" dirty="0">
              <a:solidFill>
                <a:schemeClr val="bg1"/>
              </a:solidFill>
            </a:endParaRPr>
          </a:p>
        </p:txBody>
      </p:sp>
      <p:grpSp>
        <p:nvGrpSpPr>
          <p:cNvPr id="12" name="Group 11">
            <a:extLst>
              <a:ext uri="{FF2B5EF4-FFF2-40B4-BE49-F238E27FC236}">
                <a16:creationId xmlns:a16="http://schemas.microsoft.com/office/drawing/2014/main" id="{1F8B3B18-C14F-4E7B-A66B-B5AA61E763D6}"/>
              </a:ext>
            </a:extLst>
          </p:cNvPr>
          <p:cNvGrpSpPr/>
          <p:nvPr/>
        </p:nvGrpSpPr>
        <p:grpSpPr>
          <a:xfrm>
            <a:off x="7359515" y="5574229"/>
            <a:ext cx="5816989" cy="599784"/>
            <a:chOff x="1998083" y="5512760"/>
            <a:chExt cx="5816989" cy="599784"/>
          </a:xfrm>
        </p:grpSpPr>
        <p:pic>
          <p:nvPicPr>
            <p:cNvPr id="13" name="Picture 12" descr="Icon&#10;&#10;Description automatically generated">
              <a:extLst>
                <a:ext uri="{FF2B5EF4-FFF2-40B4-BE49-F238E27FC236}">
                  <a16:creationId xmlns:a16="http://schemas.microsoft.com/office/drawing/2014/main" id="{FBD80E18-789F-485C-B08A-236946101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4" name="TextBox 13">
              <a:extLst>
                <a:ext uri="{FF2B5EF4-FFF2-40B4-BE49-F238E27FC236}">
                  <a16:creationId xmlns:a16="http://schemas.microsoft.com/office/drawing/2014/main" id="{1D3B96CB-809B-47DB-9E54-6E09209C203D}"/>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solidFill>
                    <a:schemeClr val="bg1"/>
                  </a:solidFill>
                </a:rPr>
                <a:t>Video available at </a:t>
              </a:r>
              <a:r>
                <a:rPr lang="en-US" sz="1100" noProof="0" dirty="0">
                  <a:solidFill>
                    <a:schemeClr val="bg1"/>
                  </a:solidFill>
                  <a:hlinkClick r:id="rId5">
                    <a:extLst>
                      <a:ext uri="{A12FA001-AC4F-418D-AE19-62706E023703}">
                        <ahyp:hlinkClr xmlns:ahyp="http://schemas.microsoft.com/office/drawing/2018/hyperlinkcolor" val="tx"/>
                      </a:ext>
                    </a:extLst>
                  </a:hlinkClick>
                </a:rPr>
                <a:t>vimeo.com/530765556/203452f5b0</a:t>
              </a:r>
              <a:endParaRPr lang="en-US" sz="1100" noProof="0" dirty="0">
                <a:solidFill>
                  <a:schemeClr val="bg1"/>
                </a:solidFill>
              </a:endParaRPr>
            </a:p>
            <a:p>
              <a:pPr algn="l"/>
              <a:endParaRPr lang="da-DK" sz="1600" dirty="0" err="1"/>
            </a:p>
          </p:txBody>
        </p:sp>
      </p:grpSp>
    </p:spTree>
    <p:extLst>
      <p:ext uri="{BB962C8B-B14F-4D97-AF65-F5344CB8AC3E}">
        <p14:creationId xmlns:p14="http://schemas.microsoft.com/office/powerpoint/2010/main" val="270964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F309-3C8E-1043-9E9A-EFC9D2954611}"/>
              </a:ext>
            </a:extLst>
          </p:cNvPr>
          <p:cNvSpPr>
            <a:spLocks noGrp="1"/>
          </p:cNvSpPr>
          <p:nvPr>
            <p:ph type="title"/>
          </p:nvPr>
        </p:nvSpPr>
        <p:spPr/>
        <p:txBody>
          <a:bodyPr/>
          <a:lstStyle/>
          <a:p>
            <a:r>
              <a:rPr lang="en-AU" dirty="0"/>
              <a:t>Solution-focused brief therapy</a:t>
            </a:r>
            <a:endParaRPr lang="en-DK" dirty="0"/>
          </a:p>
        </p:txBody>
      </p:sp>
      <p:sp>
        <p:nvSpPr>
          <p:cNvPr id="3" name="Content Placeholder 2">
            <a:extLst>
              <a:ext uri="{FF2B5EF4-FFF2-40B4-BE49-F238E27FC236}">
                <a16:creationId xmlns:a16="http://schemas.microsoft.com/office/drawing/2014/main" id="{1D7A6A82-2797-5E4F-BCFB-84CC542BCB8F}"/>
              </a:ext>
            </a:extLst>
          </p:cNvPr>
          <p:cNvSpPr>
            <a:spLocks noGrp="1"/>
          </p:cNvSpPr>
          <p:nvPr>
            <p:ph idx="1"/>
          </p:nvPr>
        </p:nvSpPr>
        <p:spPr>
          <a:xfrm>
            <a:off x="539749" y="1348033"/>
            <a:ext cx="9647605" cy="4675695"/>
          </a:xfrm>
        </p:spPr>
        <p:txBody>
          <a:bodyPr/>
          <a:lstStyle/>
          <a:p>
            <a:pPr marL="457200" indent="-457200">
              <a:buFont typeface="+mj-lt"/>
              <a:buAutoNum type="arabicPeriod"/>
            </a:pPr>
            <a:r>
              <a:rPr lang="en-US" dirty="0"/>
              <a:t>Ironically, many of our good ideas are not new to our clients. Clients have heard them all before. </a:t>
            </a:r>
          </a:p>
          <a:p>
            <a:pPr marL="457200" indent="-457200">
              <a:buFont typeface="+mj-lt"/>
              <a:buAutoNum type="arabicPeriod"/>
            </a:pPr>
            <a:r>
              <a:rPr lang="en-US" dirty="0"/>
              <a:t>If we persist in sharing useful, but known ideas as the expert, the clinical encounter can often devolve into a situation where a client rebuts or refutes our well-informed recommendations with evidence that this has not or will not work for them.</a:t>
            </a:r>
          </a:p>
          <a:p>
            <a:pPr marL="457200" indent="-457200">
              <a:buFont typeface="+mj-lt"/>
              <a:buAutoNum type="arabicPeriod"/>
            </a:pPr>
            <a:r>
              <a:rPr lang="en-US" dirty="0"/>
              <a:t>Instead, the clinician and client work together to continue change that is already occurring.</a:t>
            </a:r>
          </a:p>
          <a:p>
            <a:pPr marL="457200" indent="-457200">
              <a:buFont typeface="+mj-lt"/>
              <a:buAutoNum type="arabicPeriod"/>
            </a:pPr>
            <a:r>
              <a:rPr lang="en-US" dirty="0"/>
              <a:t>The approach encourages clients to rely on their own solutions.</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5" name="Slide Number Placeholder 4">
            <a:extLst>
              <a:ext uri="{FF2B5EF4-FFF2-40B4-BE49-F238E27FC236}">
                <a16:creationId xmlns:a16="http://schemas.microsoft.com/office/drawing/2014/main" id="{9F176295-AB76-CC46-8BE9-14C1009271AB}"/>
              </a:ext>
            </a:extLst>
          </p:cNvPr>
          <p:cNvSpPr>
            <a:spLocks noGrp="1"/>
          </p:cNvSpPr>
          <p:nvPr>
            <p:ph type="sldNum" sz="quarter" idx="12"/>
          </p:nvPr>
        </p:nvSpPr>
        <p:spPr/>
        <p:txBody>
          <a:bodyPr/>
          <a:lstStyle/>
          <a:p>
            <a:r>
              <a:rPr lang="en-GB" dirty="0"/>
              <a:t>Slide </a:t>
            </a:r>
            <a:fld id="{23AA811B-2EBD-4900-905E-5BE206449611}" type="slidenum">
              <a:rPr lang="en-GB" smtClean="0"/>
              <a:pPr/>
              <a:t>9</a:t>
            </a:fld>
            <a:endParaRPr lang="en-GB" dirty="0"/>
          </a:p>
        </p:txBody>
      </p:sp>
      <p:grpSp>
        <p:nvGrpSpPr>
          <p:cNvPr id="8" name="Group 7">
            <a:extLst>
              <a:ext uri="{FF2B5EF4-FFF2-40B4-BE49-F238E27FC236}">
                <a16:creationId xmlns:a16="http://schemas.microsoft.com/office/drawing/2014/main" id="{8A5DA7D4-907A-4584-9A95-65E88A1A77F9}"/>
              </a:ext>
            </a:extLst>
          </p:cNvPr>
          <p:cNvGrpSpPr/>
          <p:nvPr/>
        </p:nvGrpSpPr>
        <p:grpSpPr>
          <a:xfrm>
            <a:off x="7359515" y="5574229"/>
            <a:ext cx="5816989" cy="599784"/>
            <a:chOff x="1998083" y="5512760"/>
            <a:chExt cx="5816989" cy="599784"/>
          </a:xfrm>
        </p:grpSpPr>
        <p:pic>
          <p:nvPicPr>
            <p:cNvPr id="10" name="Picture 9" descr="Icon&#10;&#10;Description automatically generated">
              <a:extLst>
                <a:ext uri="{FF2B5EF4-FFF2-40B4-BE49-F238E27FC236}">
                  <a16:creationId xmlns:a16="http://schemas.microsoft.com/office/drawing/2014/main" id="{1CA6D3F2-F62D-4D71-A374-493D47B3F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083" y="5512760"/>
              <a:ext cx="539260" cy="539260"/>
            </a:xfrm>
            <a:prstGeom prst="rect">
              <a:avLst/>
            </a:prstGeom>
          </p:spPr>
        </p:pic>
        <p:sp>
          <p:nvSpPr>
            <p:cNvPr id="11" name="TextBox 10">
              <a:extLst>
                <a:ext uri="{FF2B5EF4-FFF2-40B4-BE49-F238E27FC236}">
                  <a16:creationId xmlns:a16="http://schemas.microsoft.com/office/drawing/2014/main" id="{2BB08ADB-1711-4F2E-98C6-883B11A4236A}"/>
                </a:ext>
              </a:extLst>
            </p:cNvPr>
            <p:cNvSpPr txBox="1"/>
            <p:nvPr/>
          </p:nvSpPr>
          <p:spPr>
            <a:xfrm>
              <a:off x="2633472" y="5697046"/>
              <a:ext cx="5181600" cy="415498"/>
            </a:xfrm>
            <a:prstGeom prst="rect">
              <a:avLst/>
            </a:prstGeom>
            <a:noFill/>
          </p:spPr>
          <p:txBody>
            <a:bodyPr wrap="square" lIns="0" tIns="0" rIns="0" bIns="0" rtlCol="0">
              <a:spAutoFit/>
            </a:bodyPr>
            <a:lstStyle/>
            <a:p>
              <a:r>
                <a:rPr lang="en-US" sz="1100" noProof="0" dirty="0"/>
                <a:t>Video available at </a:t>
              </a:r>
              <a:r>
                <a:rPr lang="en-US" sz="1100" noProof="0" dirty="0">
                  <a:solidFill>
                    <a:srgbClr val="0098AA"/>
                  </a:solidFill>
                  <a:hlinkClick r:id="rId4">
                    <a:extLst>
                      <a:ext uri="{A12FA001-AC4F-418D-AE19-62706E023703}">
                        <ahyp:hlinkClr xmlns:ahyp="http://schemas.microsoft.com/office/drawing/2018/hyperlinkcolor" val="tx"/>
                      </a:ext>
                    </a:extLst>
                  </a:hlinkClick>
                </a:rPr>
                <a:t>vimeo.com/530765556/203452f5b0</a:t>
              </a:r>
              <a:endParaRPr lang="en-US" sz="1100" noProof="0" dirty="0">
                <a:solidFill>
                  <a:srgbClr val="0098AA"/>
                </a:solidFill>
              </a:endParaRPr>
            </a:p>
            <a:p>
              <a:pPr algn="l"/>
              <a:endParaRPr lang="da-DK" sz="1600" dirty="0" err="1"/>
            </a:p>
          </p:txBody>
        </p:sp>
      </p:grpSp>
    </p:spTree>
    <p:extLst>
      <p:ext uri="{BB962C8B-B14F-4D97-AF65-F5344CB8AC3E}">
        <p14:creationId xmlns:p14="http://schemas.microsoft.com/office/powerpoint/2010/main" val="2891506310"/>
      </p:ext>
    </p:extLst>
  </p:cSld>
  <p:clrMapOvr>
    <a:masterClrMapping/>
  </p:clrMapOvr>
</p:sld>
</file>

<file path=ppt/theme/theme1.xml><?xml version="1.0" encoding="utf-8"?>
<a:theme xmlns:a="http://schemas.openxmlformats.org/drawingml/2006/main" name="Ida Institute PowerPoint skabelon">
  <a:themeElements>
    <a:clrScheme name="Ida Institute">
      <a:dk1>
        <a:srgbClr val="000000"/>
      </a:dk1>
      <a:lt1>
        <a:srgbClr val="FFFFFF"/>
      </a:lt1>
      <a:dk2>
        <a:srgbClr val="676696"/>
      </a:dk2>
      <a:lt2>
        <a:srgbClr val="D0D5E9"/>
      </a:lt2>
      <a:accent1>
        <a:srgbClr val="0099AC"/>
      </a:accent1>
      <a:accent2>
        <a:srgbClr val="E63E4D"/>
      </a:accent2>
      <a:accent3>
        <a:srgbClr val="F5A52B"/>
      </a:accent3>
      <a:accent4>
        <a:srgbClr val="B3E0E6"/>
      </a:accent4>
      <a:accent5>
        <a:srgbClr val="FAD8DB"/>
      </a:accent5>
      <a:accent6>
        <a:srgbClr val="FCE4C0"/>
      </a:accent6>
      <a:hlink>
        <a:srgbClr val="A1A19F"/>
      </a:hlink>
      <a:folHlink>
        <a:srgbClr val="A1A19F"/>
      </a:folHlink>
    </a:clrScheme>
    <a:fontScheme name="Ida Institute">
      <a:majorFont>
        <a:latin typeface="Montserrat Black"/>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custClrLst>
    <a:custClr name="Color has no name">
      <a:srgbClr val="0098AA"/>
    </a:custClr>
    <a:custClr name="Color has no name">
      <a:srgbClr val="FB1E2E"/>
    </a:custClr>
    <a:custClr name="Color has no name">
      <a:srgbClr val="F5A52B"/>
    </a:custClr>
    <a:custClr name="Color has no name">
      <a:srgbClr val="676696"/>
    </a:custClr>
    <a:custClr name="Color has no name">
      <a:srgbClr val="000000"/>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B3E0E6"/>
    </a:custClr>
    <a:custClr name="Color has no name">
      <a:srgbClr val="FAD8DB"/>
    </a:custClr>
    <a:custClr name="Color has no name">
      <a:srgbClr val="FCE4C0"/>
    </a:custClr>
    <a:custClr name="Color has no name">
      <a:srgbClr val="D0D5E9"/>
    </a:custClr>
    <a:custClr name="Color has no name">
      <a:srgbClr val="A1A1A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E1F3F5"/>
    </a:custClr>
    <a:custClr name="Color has no name">
      <a:srgbClr val="FDEFF1"/>
    </a:custClr>
    <a:custClr name="Color has no name">
      <a:srgbClr val="FEF4E6"/>
    </a:custClr>
    <a:custClr name="Color has no name">
      <a:srgbClr val="ECEEF6"/>
    </a:custClr>
    <a:custClr name="Color has no name">
      <a:srgbClr val="E6E6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Ida Institute PowerPoint skabelon.potx" id="{57FD14BB-B418-4C09-A388-B274C6B2DA71}" vid="{00765418-BEE8-4D49-85C7-D16E191BE1A0}"/>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0098AA"/>
    </a:custClr>
    <a:custClr name="Color has no name">
      <a:srgbClr val="FB1E2E"/>
    </a:custClr>
    <a:custClr name="Color has no name">
      <a:srgbClr val="F5A52B"/>
    </a:custClr>
    <a:custClr name="Color has no name">
      <a:srgbClr val="676696"/>
    </a:custClr>
    <a:custClr name="Color has no name">
      <a:srgbClr val="000000"/>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B3E0E6"/>
    </a:custClr>
    <a:custClr name="Color has no name">
      <a:srgbClr val="FAD8DB"/>
    </a:custClr>
    <a:custClr name="Color has no name">
      <a:srgbClr val="FCE4C0"/>
    </a:custClr>
    <a:custClr name="Color has no name">
      <a:srgbClr val="D0D5E9"/>
    </a:custClr>
    <a:custClr name="Color has no name">
      <a:srgbClr val="A1A1A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E1F3F5"/>
    </a:custClr>
    <a:custClr name="Color has no name">
      <a:srgbClr val="FDEFF1"/>
    </a:custClr>
    <a:custClr name="Color has no name">
      <a:srgbClr val="FEF4E6"/>
    </a:custClr>
    <a:custClr name="Color has no name">
      <a:srgbClr val="ECEEF6"/>
    </a:custClr>
    <a:custClr name="Color has no name">
      <a:srgbClr val="E6E6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0098AA"/>
    </a:custClr>
    <a:custClr name="Color has no name">
      <a:srgbClr val="FB1E2E"/>
    </a:custClr>
    <a:custClr name="Color has no name">
      <a:srgbClr val="F5A52B"/>
    </a:custClr>
    <a:custClr name="Color has no name">
      <a:srgbClr val="676696"/>
    </a:custClr>
    <a:custClr name="Color has no name">
      <a:srgbClr val="000000"/>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B3E0E6"/>
    </a:custClr>
    <a:custClr name="Color has no name">
      <a:srgbClr val="FAD8DB"/>
    </a:custClr>
    <a:custClr name="Color has no name">
      <a:srgbClr val="FCE4C0"/>
    </a:custClr>
    <a:custClr name="Color has no name">
      <a:srgbClr val="D0D5E9"/>
    </a:custClr>
    <a:custClr name="Color has no name">
      <a:srgbClr val="A1A1A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E1F3F5"/>
    </a:custClr>
    <a:custClr name="Color has no name">
      <a:srgbClr val="FDEFF1"/>
    </a:custClr>
    <a:custClr name="Color has no name">
      <a:srgbClr val="FEF4E6"/>
    </a:custClr>
    <a:custClr name="Color has no name">
      <a:srgbClr val="ECEEF6"/>
    </a:custClr>
    <a:custClr name="Color has no name">
      <a:srgbClr val="E6E6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TotalTime>
  <Words>4388</Words>
  <Application>Microsoft Office PowerPoint</Application>
  <PresentationFormat>Widescreen</PresentationFormat>
  <Paragraphs>332</Paragraphs>
  <Slides>28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Montserrat Light</vt:lpstr>
      <vt:lpstr>Open Sans Light</vt:lpstr>
      <vt:lpstr>Arial</vt:lpstr>
      <vt:lpstr>Montserrat Black</vt:lpstr>
      <vt:lpstr>Montserrat</vt:lpstr>
      <vt:lpstr>Calibri</vt:lpstr>
      <vt:lpstr>Ida Institute PowerPoint skabelon</vt:lpstr>
      <vt:lpstr>Stories and solutions A solution-focused approach</vt:lpstr>
      <vt:lpstr>Learning objectives</vt:lpstr>
      <vt:lpstr>Learning overview</vt:lpstr>
      <vt:lpstr>Concepts to master</vt:lpstr>
      <vt:lpstr>Reading assignments</vt:lpstr>
      <vt:lpstr>Problems and solutions</vt:lpstr>
      <vt:lpstr>Problems and solutions</vt:lpstr>
      <vt:lpstr>Solution-focused brief therapy</vt:lpstr>
      <vt:lpstr>Solution-focused brief therapy</vt:lpstr>
      <vt:lpstr>Controversy</vt:lpstr>
      <vt:lpstr>The 8 principles of SFBT</vt:lpstr>
      <vt:lpstr>Let’s practice</vt:lpstr>
      <vt:lpstr>Principles in hearing healthcare</vt:lpstr>
      <vt:lpstr>Problems and solutions</vt:lpstr>
      <vt:lpstr>Activity</vt:lpstr>
      <vt:lpstr>Your client:</vt:lpstr>
      <vt:lpstr>Your client:</vt:lpstr>
      <vt:lpstr>Your client:</vt:lpstr>
      <vt:lpstr>Your client:</vt:lpstr>
      <vt:lpstr>Goal setting</vt:lpstr>
      <vt:lpstr>The miracle question</vt:lpstr>
      <vt:lpstr>The miracle question</vt:lpstr>
      <vt:lpstr>Miracle question in action</vt:lpstr>
      <vt:lpstr>Rating / scaling questions</vt:lpstr>
      <vt:lpstr>Rating / scaling questions (continued)</vt:lpstr>
      <vt:lpstr>Rating questions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self-care I</dc:title>
  <dc:creator>Julie Sofie Schouboe</dc:creator>
  <cp:lastModifiedBy>Helle Gjønnes Møller (HEGJ)</cp:lastModifiedBy>
  <cp:revision>170</cp:revision>
  <dcterms:created xsi:type="dcterms:W3CDTF">2021-01-12T10:47:42Z</dcterms:created>
  <dcterms:modified xsi:type="dcterms:W3CDTF">2021-04-07T10:05:56Z</dcterms:modified>
</cp:coreProperties>
</file>