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8" r:id="rId1"/>
  </p:sldMasterIdLst>
  <p:notesMasterIdLst>
    <p:notesMasterId r:id="rId9"/>
  </p:notesMasterIdLst>
  <p:handoutMasterIdLst>
    <p:handoutMasterId r:id="rId10"/>
  </p:handoutMasterIdLst>
  <p:sldIdLst>
    <p:sldId id="272" r:id="rId2"/>
    <p:sldId id="305" r:id="rId3"/>
    <p:sldId id="306" r:id="rId4"/>
    <p:sldId id="308" r:id="rId5"/>
    <p:sldId id="309" r:id="rId6"/>
    <p:sldId id="310" r:id="rId7"/>
    <p:sldId id="304" r:id="rId8"/>
  </p:sldIdLst>
  <p:sldSz cx="12192000" cy="6858000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Pucke (ELPU)" initials="EP(" lastIdx="4" clrIdx="0">
    <p:extLst>
      <p:ext uri="{19B8F6BF-5375-455C-9EA6-DF929625EA0E}">
        <p15:presenceInfo xmlns:p15="http://schemas.microsoft.com/office/powerpoint/2012/main" userId="S-1-5-21-3190351451-1368101502-2832606768-130664" providerId="AD"/>
      </p:ext>
    </p:extLst>
  </p:cmAuthor>
  <p:cmAuthor id="2" name="Cherilee Rutherford (CRUT)" initials="CR(" lastIdx="1" clrIdx="1">
    <p:extLst>
      <p:ext uri="{19B8F6BF-5375-455C-9EA6-DF929625EA0E}">
        <p15:presenceInfo xmlns:p15="http://schemas.microsoft.com/office/powerpoint/2012/main" userId="S-1-5-21-3190351451-1368101502-2832606768-125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E4D"/>
    <a:srgbClr val="676696"/>
    <a:srgbClr val="4898AB"/>
    <a:srgbClr val="D0D3E7"/>
    <a:srgbClr val="CECECE"/>
    <a:srgbClr val="EFD096"/>
    <a:srgbClr val="B1B1C8"/>
    <a:srgbClr val="DE9DA4"/>
    <a:srgbClr val="99CAD3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60323" autoAdjust="0"/>
  </p:normalViewPr>
  <p:slideViewPr>
    <p:cSldViewPr showGuides="1">
      <p:cViewPr varScale="1">
        <p:scale>
          <a:sx n="76" d="100"/>
          <a:sy n="76" d="100"/>
        </p:scale>
        <p:origin x="1872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a-DK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D2AF37B-E2AC-47AA-BDCC-611064C9784D}" type="datetimeFigureOut">
              <a:rPr lang="da-DK"/>
              <a:pPr/>
              <a:t>27-08-2018</a:t>
            </a:fld>
            <a:endParaRPr lang="da-DK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a-DK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804DC3B-D4DD-4E15-A916-8A12C9CCC723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9567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043411-9BC9-4D67-B1BC-2D2322A39B58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2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92175" marR="0" lvl="0" indent="-892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This course has 4 main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goals:</a:t>
            </a: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892175" marR="0" lvl="0" indent="-892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892175" marR="0" lvl="0" indent="-89217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Goal 1: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understand what tele-audiology looks like and what forms it can take, and why this type of service is important for equity of care around the world and an essential part of a modern person-centered audiology clinic.</a:t>
            </a:r>
            <a:endParaRPr lang="en-US" dirty="0"/>
          </a:p>
          <a:p>
            <a:pPr marL="990600" marR="0" lvl="0" indent="-990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Goal 2: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understand and consider different tele-audiology approaches that can be used at each stage of the Ida Circle approach to the patient journey.</a:t>
            </a:r>
            <a:endParaRPr lang="en-US" dirty="0"/>
          </a:p>
          <a:p>
            <a:pPr marL="990600" marR="0" lvl="0" indent="-990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Goal 3: To explore the different non-audiological skills and knowledge that are required prior to implementing a tele-practice approach in a hearing clinic.</a:t>
            </a:r>
            <a:endParaRPr lang="en-US" dirty="0"/>
          </a:p>
          <a:p>
            <a:pPr marL="990600" marR="0" lvl="0" indent="-990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Goal 4:  To develop a plan and strategy for implementing person-centered tele-audiology in your clinic.</a:t>
            </a:r>
            <a:endParaRPr lang="en-US" dirty="0"/>
          </a:p>
          <a:p>
            <a:pPr marL="892175" marR="0" lvl="0" indent="-892175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 </a:t>
            </a:r>
            <a:endParaRPr lang="en-US" dirty="0"/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43411-9BC9-4D67-B1BC-2D2322A39B58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207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92175" marR="0" lvl="0" indent="-892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This course has 4 main goals and is broken into 4 sections.</a:t>
            </a:r>
            <a:endParaRPr lang="en-US" dirty="0"/>
          </a:p>
          <a:p>
            <a:pPr marL="892175" marR="0" lvl="0" indent="-89217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Goal 1: To understand what tele-practice in audiology looks like and what forms it can take. </a:t>
            </a:r>
            <a:endParaRPr lang="en-US" dirty="0"/>
          </a:p>
          <a:p>
            <a:pPr marL="990600" marR="0" lvl="0" indent="-990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Goal 2: To understand why tele-practice is important for equity of service around the world and as part of a modern person-c</a:t>
            </a:r>
            <a:r>
              <a:rPr lang="en-US" dirty="0"/>
              <a:t>entered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audiology clinic.</a:t>
            </a:r>
          </a:p>
          <a:p>
            <a:pPr marL="990600" marR="0" lvl="0" indent="-990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Goal 3: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explore the different non-audiological skills and knowledge that are required to successfully implement a tele-audiology service in a hearing clinic.</a:t>
            </a:r>
          </a:p>
          <a:p>
            <a:pPr marL="990600" marR="0" lvl="0" indent="-990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Goal 4: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develop a plan and strategy for implementing person centered tele-audiology in your clinic.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 </a:t>
            </a:r>
            <a:endParaRPr lang="en-US" dirty="0"/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43411-9BC9-4D67-B1BC-2D2322A39B58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106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Part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2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&amp; 3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covers the first goal of the course: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2: This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section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covers what tele-audiology is,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how to define it, and understanding its components.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3:This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sections explores why it is important to have a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tele-audiology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service available in a modern audiology practice.</a:t>
            </a:r>
            <a:endParaRPr lang="en-US"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da-DK" dirty="0"/>
          </a:p>
          <a:p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43411-9BC9-4D67-B1BC-2D2322A39B58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8575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This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section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explores a mechanism for how you could incorporate tele-audiology into your everyday clinical practice. </a:t>
            </a:r>
            <a:endParaRPr lang="en-US"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It considers an approach that takes into account the stage that each person is at in their hearing rehabilitation journey using the Ida circle as a tool.</a:t>
            </a:r>
            <a:endParaRPr lang="en-US"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Examples are given where you can match, explore, and utilize various tele-audiology approaches that are mentioned in part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2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 each of these stages to ensure that your service is truly person-centered.</a:t>
            </a:r>
            <a:endParaRPr lang="en-US"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43411-9BC9-4D67-B1BC-2D2322A39B58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378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part </a:t>
            </a:r>
            <a:r>
              <a:rPr lang="en-US" dirty="0" smtClean="0"/>
              <a:t>5, </a:t>
            </a:r>
            <a:r>
              <a:rPr lang="en-US" dirty="0"/>
              <a:t>we’ll explore “a</a:t>
            </a:r>
            <a:r>
              <a:rPr lang="en-US" baseline="0" dirty="0"/>
              <a:t> recipe for success”-- w</a:t>
            </a:r>
            <a:r>
              <a:rPr lang="en-US" dirty="0"/>
              <a:t>hat does it take to achieve successful person-centered care?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practical, activity-based module considers some of the non-audiological factors that go into ensuring any tele-audiology service is successful and person-centered.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 will utilize an investigation guide for participants to explore some of the local technological requirements, personal skills,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knowledge, and traits needed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both clinicians and patients/clients, in order to ensure success with this type of service. 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also explore the various demographic, geographic, physical, legal, and cultural contexts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may impact its success.</a:t>
            </a:r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module will involve exploring local services and regulations along with hints and tips for what to consider. 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43411-9BC9-4D67-B1BC-2D2322A39B58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42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 smtClean="0">
                <a:latin typeface="Georgia"/>
                <a:ea typeface="Georgia"/>
                <a:cs typeface="Georgia"/>
                <a:sym typeface="Georgia"/>
              </a:rPr>
              <a:t>These</a:t>
            </a:r>
            <a:r>
              <a:rPr lang="en-US" baseline="0" dirty="0" smtClean="0">
                <a:latin typeface="Georgia"/>
                <a:ea typeface="Georgia"/>
                <a:cs typeface="Georgia"/>
                <a:sym typeface="Georgia"/>
              </a:rPr>
              <a:t> sections</a:t>
            </a:r>
            <a:r>
              <a:rPr lang="en-US" dirty="0" smtClean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will use a version of the Ida Change Guide and other resources to assist participants in developing an implementation plan to incorporate some or all aspects of a tele-audiology service, in their local clinic or practice. </a:t>
            </a: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This will involve developing goals aimed at providing some or all aspects of a person-centered tele-audiology service, in order to enhance their current audiology practice. It will also involve investigating </a:t>
            </a:r>
            <a:r>
              <a:rPr lang="en-US" dirty="0" smtClean="0">
                <a:latin typeface="Georgia"/>
                <a:ea typeface="Georgia"/>
                <a:cs typeface="Georgia"/>
                <a:sym typeface="Georgia"/>
              </a:rPr>
              <a:t>physical</a:t>
            </a: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,</a:t>
            </a:r>
            <a:r>
              <a:rPr lang="en-US" baseline="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technical,</a:t>
            </a:r>
            <a:r>
              <a:rPr lang="en-US" baseline="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cultural, and legal environments that might require change or adaptation in order for a tele-audiology service to be</a:t>
            </a:r>
            <a:r>
              <a:rPr lang="en-US" sz="20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implemented.</a:t>
            </a: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This section will result in a guide that participants can then use to monitor their progress towards developing tele-audiology service(s) suited to their patients’ needs</a:t>
            </a:r>
            <a:r>
              <a:rPr lang="en-US" dirty="0" smtClean="0"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 smtClean="0">
                <a:latin typeface="Georgia"/>
                <a:ea typeface="Georgia"/>
                <a:cs typeface="Georgia"/>
                <a:sym typeface="Georgia"/>
              </a:rPr>
              <a:t>Section 7 will provide an in depth look at which Ida Telecare tools are available</a:t>
            </a:r>
            <a:r>
              <a:rPr lang="en-US" baseline="0" dirty="0" smtClean="0">
                <a:latin typeface="Georgia"/>
                <a:ea typeface="Georgia"/>
                <a:cs typeface="Georgia"/>
                <a:sym typeface="Georgia"/>
              </a:rPr>
              <a:t> and how you could implement them in your daily practice.</a:t>
            </a:r>
            <a:endParaRPr lang="en-US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43411-9BC9-4D67-B1BC-2D2322A39B58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514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7" name="Text Placeholder 2"/>
          <p:cNvSpPr>
            <a:spLocks noGrp="1"/>
          </p:cNvSpPr>
          <p:nvPr>
            <p:ph type="subTitle" idx="1"/>
          </p:nvPr>
        </p:nvSpPr>
        <p:spPr>
          <a:xfrm>
            <a:off x="508000" y="3644900"/>
            <a:ext cx="3067720" cy="622300"/>
          </a:xfrm>
        </p:spPr>
        <p:txBody>
          <a:bodyPr/>
          <a:lstStyle>
            <a:lvl1pPr>
              <a:defRPr sz="1400" i="1" smtClean="0">
                <a:solidFill>
                  <a:srgbClr val="7F7F7F"/>
                </a:solidFill>
                <a:latin typeface="+mj-lt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da-DK" noProof="0" dirty="0"/>
          </a:p>
        </p:txBody>
      </p:sp>
      <p:pic>
        <p:nvPicPr>
          <p:cNvPr id="8" name="Picture 7" descr="IDA_Bubb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6360" y="3170239"/>
            <a:ext cx="2011684" cy="619507"/>
          </a:xfrm>
          <a:prstGeom prst="rect">
            <a:avLst/>
          </a:prstGeom>
          <a:noFill/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170239"/>
            <a:ext cx="7748240" cy="4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pic>
        <p:nvPicPr>
          <p:cNvPr id="9" name="Picture 8" descr="IDA_Bubbl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336360" y="3170239"/>
            <a:ext cx="2011684" cy="619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41043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and picture + referenc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42000" y="1268413"/>
            <a:ext cx="7596152" cy="4897437"/>
          </a:xfrm>
          <a:solidFill>
            <a:schemeClr val="accent4"/>
          </a:solidFill>
        </p:spPr>
        <p:txBody>
          <a:bodyPr lIns="180000" tIns="108000" rIns="108000" bIns="10800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8193208" y="3860800"/>
            <a:ext cx="3663380" cy="2305050"/>
          </a:xfrm>
          <a:solidFill>
            <a:schemeClr val="accent2"/>
          </a:solidFill>
        </p:spPr>
        <p:txBody>
          <a:bodyPr lIns="108000" tIns="108000" rIns="108000" bIns="108000"/>
          <a:lstStyle>
            <a:lvl1pPr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8193360" y="1268413"/>
            <a:ext cx="3663280" cy="2376487"/>
          </a:xfrm>
        </p:spPr>
        <p:txBody>
          <a:bodyPr/>
          <a:lstStyle>
            <a:lvl1pPr>
              <a:defRPr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55390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s and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9388" y="3860800"/>
            <a:ext cx="5616575" cy="2305050"/>
          </a:xfrm>
          <a:solidFill>
            <a:schemeClr val="accent4">
              <a:alpha val="70000"/>
            </a:schemeClr>
          </a:solidFill>
        </p:spPr>
        <p:txBody>
          <a:bodyPr lIns="144000" tIns="108000" rIns="108000" bIns="108000"/>
          <a:lstStyle>
            <a:lvl1pPr>
              <a:defRPr sz="2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60800"/>
            <a:ext cx="5607203" cy="2305050"/>
          </a:xfrm>
          <a:solidFill>
            <a:schemeClr val="accent6">
              <a:alpha val="70000"/>
            </a:schemeClr>
          </a:solidFill>
        </p:spPr>
        <p:txBody>
          <a:bodyPr lIns="144000" tIns="108000" rIns="108000" bIns="108000"/>
          <a:lstStyle>
            <a:lvl1pPr>
              <a:defRPr sz="2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560373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258913" y="1276540"/>
            <a:ext cx="560705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12850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 and 3 text boxes -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60800"/>
            <a:ext cx="3663380" cy="2305050"/>
          </a:xfrm>
          <a:solidFill>
            <a:schemeClr val="bg2"/>
          </a:solidFill>
        </p:spPr>
        <p:txBody>
          <a:bodyPr lIns="144000" tIns="108000" rIns="108000" bIns="108000"/>
          <a:lstStyle>
            <a:lvl1pPr>
              <a:defRPr sz="2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11510963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68772" y="3860800"/>
            <a:ext cx="3663380" cy="2305050"/>
          </a:xfrm>
          <a:solidFill>
            <a:schemeClr val="accent1">
              <a:alpha val="50000"/>
            </a:schemeClr>
          </a:solidFill>
        </p:spPr>
        <p:txBody>
          <a:bodyPr lIns="144000" tIns="108000" rIns="108000" bIns="108000"/>
          <a:lstStyle>
            <a:lvl1pPr>
              <a:defRPr sz="2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8193208" y="3860800"/>
            <a:ext cx="3663380" cy="2305050"/>
          </a:xfrm>
          <a:solidFill>
            <a:schemeClr val="accent4">
              <a:alpha val="50000"/>
            </a:schemeClr>
          </a:solidFill>
        </p:spPr>
        <p:txBody>
          <a:bodyPr lIns="144000" tIns="108000" rIns="108000" bIns="108000"/>
          <a:lstStyle>
            <a:lvl1pPr>
              <a:defRPr sz="2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59150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s + three text boxes -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60800"/>
            <a:ext cx="3663380" cy="2305050"/>
          </a:xfrm>
          <a:solidFill>
            <a:schemeClr val="accent4">
              <a:alpha val="50000"/>
            </a:schemeClr>
          </a:solidFill>
        </p:spPr>
        <p:txBody>
          <a:bodyPr lIns="144000" tIns="108000" rIns="108000" bIns="108000"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3663280" cy="237648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68772" y="3860800"/>
            <a:ext cx="3663380" cy="2305050"/>
          </a:xfrm>
          <a:solidFill>
            <a:schemeClr val="accent2">
              <a:alpha val="50000"/>
            </a:schemeClr>
          </a:solidFill>
        </p:spPr>
        <p:txBody>
          <a:bodyPr lIns="144000" tIns="108000" rIns="108000" bIns="10800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4268924" y="1268413"/>
            <a:ext cx="3663280" cy="237648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8193208" y="3860800"/>
            <a:ext cx="3663380" cy="2305050"/>
          </a:xfrm>
          <a:solidFill>
            <a:schemeClr val="accent6">
              <a:alpha val="50000"/>
            </a:schemeClr>
          </a:solidFill>
        </p:spPr>
        <p:txBody>
          <a:bodyPr lIns="144000" tIns="108000" rIns="108000" bIns="10800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8193360" y="1268413"/>
            <a:ext cx="3663280" cy="237648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99655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550863" y="1844675"/>
            <a:ext cx="10298112" cy="36004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a-DK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49007"/>
              </p:ext>
            </p:extLst>
          </p:nvPr>
        </p:nvGraphicFramePr>
        <p:xfrm>
          <a:off x="342000" y="1268412"/>
          <a:ext cx="11519451" cy="489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9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98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7009">
                <a:tc>
                  <a:txBody>
                    <a:bodyPr/>
                    <a:lstStyle/>
                    <a:p>
                      <a:endParaRPr lang="da-DK" sz="2400" dirty="0"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da-DK" sz="2000" dirty="0">
                        <a:latin typeface="+mj-lt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>
                        <a:latin typeface="+mj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0428">
                <a:tc>
                  <a:txBody>
                    <a:bodyPr/>
                    <a:lstStyle/>
                    <a:p>
                      <a:endParaRPr lang="da-DK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00032465"/>
              </p:ext>
            </p:extLst>
          </p:nvPr>
        </p:nvGraphicFramePr>
        <p:xfrm>
          <a:off x="342000" y="1268412"/>
          <a:ext cx="11519451" cy="489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9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98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7009">
                <a:tc>
                  <a:txBody>
                    <a:bodyPr/>
                    <a:lstStyle/>
                    <a:p>
                      <a:endParaRPr lang="da-DK" sz="2400" dirty="0"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da-DK" sz="2000" dirty="0">
                        <a:latin typeface="+mj-lt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>
                        <a:latin typeface="+mj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0428">
                <a:tc>
                  <a:txBody>
                    <a:bodyPr/>
                    <a:lstStyle/>
                    <a:p>
                      <a:endParaRPr lang="da-DK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990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550" y="1341438"/>
            <a:ext cx="5615434" cy="4823866"/>
          </a:xfrm>
          <a:solidFill>
            <a:schemeClr val="accent1"/>
          </a:solidFill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5768" y="1365733"/>
            <a:ext cx="5615434" cy="4823866"/>
          </a:xfrm>
          <a:solidFill>
            <a:schemeClr val="accent6"/>
          </a:solidFill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949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f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550" y="1412875"/>
            <a:ext cx="11518900" cy="2447925"/>
          </a:xfrm>
          <a:solidFill>
            <a:schemeClr val="accent1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6550" y="4076700"/>
            <a:ext cx="11518900" cy="2089150"/>
          </a:xfrm>
        </p:spPr>
        <p:txBody>
          <a:bodyPr/>
          <a:lstStyle>
            <a:lvl1pPr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3547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36550" y="1340769"/>
            <a:ext cx="3527202" cy="2664296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332399" y="1340768"/>
            <a:ext cx="3527202" cy="266429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328249" y="1340768"/>
            <a:ext cx="3527202" cy="266429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36550" y="4149725"/>
            <a:ext cx="3527425" cy="1150938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332399" y="4149725"/>
            <a:ext cx="3527425" cy="1150938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328026" y="4149725"/>
            <a:ext cx="3527425" cy="1150938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36550" y="5445125"/>
            <a:ext cx="11518900" cy="720725"/>
          </a:xfrm>
          <a:solidFill>
            <a:schemeClr val="accent4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163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550" y="1341438"/>
            <a:ext cx="5543426" cy="4823866"/>
          </a:xfr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312024" y="1340892"/>
            <a:ext cx="5543427" cy="4824412"/>
          </a:xfrm>
        </p:spPr>
        <p:txBody>
          <a:bodyPr/>
          <a:lstStyle>
            <a:lvl1pPr>
              <a:defRPr sz="2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6122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550" y="1341438"/>
            <a:ext cx="7847682" cy="4823866"/>
          </a:xfrm>
          <a:solidFill>
            <a:schemeClr val="accent4"/>
          </a:solidFill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472264" y="1340892"/>
            <a:ext cx="3383187" cy="2232124"/>
          </a:xfrm>
        </p:spPr>
        <p:txBody>
          <a:bodyPr/>
          <a:lstStyle>
            <a:lvl1pPr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70524" y="3933180"/>
            <a:ext cx="3383187" cy="2232124"/>
          </a:xfrm>
        </p:spPr>
        <p:txBody>
          <a:bodyPr/>
          <a:lstStyle>
            <a:lvl1pPr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562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7" name="Text Placeholder 2"/>
          <p:cNvSpPr>
            <a:spLocks noGrp="1"/>
          </p:cNvSpPr>
          <p:nvPr>
            <p:ph type="subTitle" idx="1"/>
          </p:nvPr>
        </p:nvSpPr>
        <p:spPr>
          <a:xfrm>
            <a:off x="508000" y="3644900"/>
            <a:ext cx="3211736" cy="622300"/>
          </a:xfrm>
        </p:spPr>
        <p:txBody>
          <a:bodyPr/>
          <a:lstStyle>
            <a:lvl1pPr>
              <a:defRPr sz="1400" i="1" smtClean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da-DK" noProof="0" dirty="0"/>
          </a:p>
        </p:txBody>
      </p:sp>
      <p:pic>
        <p:nvPicPr>
          <p:cNvPr id="8" name="Picture 7" descr="IDA_Bubb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6360" y="3170239"/>
            <a:ext cx="2011684" cy="619507"/>
          </a:xfrm>
          <a:prstGeom prst="rect">
            <a:avLst/>
          </a:prstGeom>
          <a:noFill/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170239"/>
            <a:ext cx="7748240" cy="4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pic>
        <p:nvPicPr>
          <p:cNvPr id="9" name="Picture 8" descr="IDA_Bubbl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336360" y="3170239"/>
            <a:ext cx="2011684" cy="619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3709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7" name="Text Placeholder 2"/>
          <p:cNvSpPr>
            <a:spLocks noGrp="1"/>
          </p:cNvSpPr>
          <p:nvPr>
            <p:ph type="subTitle" idx="1"/>
          </p:nvPr>
        </p:nvSpPr>
        <p:spPr>
          <a:xfrm>
            <a:off x="508000" y="3644900"/>
            <a:ext cx="3067720" cy="622300"/>
          </a:xfrm>
        </p:spPr>
        <p:txBody>
          <a:bodyPr/>
          <a:lstStyle>
            <a:lvl1pPr>
              <a:defRPr sz="1400" i="1" smtClean="0">
                <a:solidFill>
                  <a:srgbClr val="7F7F7F"/>
                </a:solidFill>
                <a:latin typeface="Gotham Light" pitchFamily="50" charset="0"/>
              </a:defRPr>
            </a:lvl1pPr>
          </a:lstStyle>
          <a:p>
            <a:r>
              <a:rPr lang="en-US" noProof="0" dirty="0"/>
              <a:t>Click to edit Master subtitle style</a:t>
            </a:r>
            <a:endParaRPr lang="da-DK" noProof="0" dirty="0"/>
          </a:p>
        </p:txBody>
      </p:sp>
      <p:pic>
        <p:nvPicPr>
          <p:cNvPr id="8" name="Picture 7" descr="IDA_Bubbl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336360" y="3170239"/>
            <a:ext cx="2011684" cy="619507"/>
          </a:xfrm>
          <a:prstGeom prst="rect">
            <a:avLst/>
          </a:prstGeom>
          <a:noFill/>
        </p:spPr>
      </p:pic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08000" y="3170239"/>
            <a:ext cx="7748240" cy="4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otham Medium" panose="02000604030000020004" pitchFamily="50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411453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7" name="Text Placeholder 2"/>
          <p:cNvSpPr>
            <a:spLocks noGrp="1"/>
          </p:cNvSpPr>
          <p:nvPr>
            <p:ph type="subTitle" idx="1"/>
          </p:nvPr>
        </p:nvSpPr>
        <p:spPr>
          <a:xfrm>
            <a:off x="508000" y="3644900"/>
            <a:ext cx="3211736" cy="622300"/>
          </a:xfrm>
        </p:spPr>
        <p:txBody>
          <a:bodyPr/>
          <a:lstStyle>
            <a:lvl1pPr>
              <a:defRPr sz="1400" i="1" smtClean="0">
                <a:solidFill>
                  <a:srgbClr val="7F7F7F"/>
                </a:solidFill>
                <a:latin typeface="Gotham Light" pitchFamily="50" charset="0"/>
              </a:defRPr>
            </a:lvl1pPr>
          </a:lstStyle>
          <a:p>
            <a:r>
              <a:rPr lang="en-US" noProof="0" dirty="0"/>
              <a:t>Click to edit Master subtitle style</a:t>
            </a:r>
            <a:endParaRPr lang="da-DK" noProof="0" dirty="0"/>
          </a:p>
        </p:txBody>
      </p:sp>
      <p:pic>
        <p:nvPicPr>
          <p:cNvPr id="8" name="Picture 7" descr="IDA_Bubbl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336360" y="3170239"/>
            <a:ext cx="2011684" cy="619507"/>
          </a:xfrm>
          <a:prstGeom prst="rect">
            <a:avLst/>
          </a:prstGeom>
          <a:noFill/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08000" y="3170239"/>
            <a:ext cx="7748240" cy="4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400">
                <a:latin typeface="Gotham Medium" panose="02000604030000020004" pitchFamily="50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18272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otham Book" panose="02000604040000020004" pitchFamily="50" charset="0"/>
              </a:defRPr>
            </a:lvl1pPr>
          </a:lstStyle>
          <a:p>
            <a:fld id="{38AF6AC0-A584-4699-A38E-B7D230F9D472}" type="datetime6">
              <a:rPr lang="da-DK" smtClean="0"/>
              <a:pPr/>
              <a:t>27.8.2018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Book" panose="02000604040000020004" pitchFamily="50" charset="0"/>
              </a:defRPr>
            </a:lvl1pPr>
          </a:lstStyle>
          <a:p>
            <a:r>
              <a:rPr lang="da-DK" dirty="0" smtClean="0"/>
              <a:t>Slide </a:t>
            </a:r>
            <a:fld id="{8A58E4B7-0C53-4D1B-89B3-DED3806AF999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9388" y="3860800"/>
            <a:ext cx="5616575" cy="2305050"/>
          </a:xfrm>
          <a:solidFill>
            <a:schemeClr val="accent2"/>
          </a:solidFill>
        </p:spPr>
        <p:txBody>
          <a:bodyPr lIns="180000" tIns="108000" rIns="180000" bIns="108000"/>
          <a:lstStyle>
            <a:lvl1pPr>
              <a:defRPr sz="24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60800"/>
            <a:ext cx="5607203" cy="2305050"/>
          </a:xfrm>
          <a:solidFill>
            <a:schemeClr val="accent1"/>
          </a:solidFill>
        </p:spPr>
        <p:txBody>
          <a:bodyPr lIns="180000" tIns="108000" rIns="180000" bIns="108000"/>
          <a:lstStyle>
            <a:lvl1pPr>
              <a:defRPr sz="24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560373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258913" y="1276540"/>
            <a:ext cx="560705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Gotham Medium" panose="0200060403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4190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60800"/>
            <a:ext cx="3663380" cy="2305050"/>
          </a:xfrm>
          <a:solidFill>
            <a:schemeClr val="accent4"/>
          </a:solidFill>
        </p:spPr>
        <p:txBody>
          <a:bodyPr lIns="108000" tIns="108000" rIns="108000" bIns="108000"/>
          <a:lstStyle>
            <a:lvl1pPr>
              <a:defRPr sz="24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366328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68772" y="3860800"/>
            <a:ext cx="3663380" cy="2305050"/>
          </a:xfrm>
          <a:solidFill>
            <a:schemeClr val="accent2"/>
          </a:solidFill>
        </p:spPr>
        <p:txBody>
          <a:bodyPr lIns="108000" tIns="108000" rIns="108000" bIns="108000"/>
          <a:lstStyle>
            <a:lvl1pPr>
              <a:defRPr sz="24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4268924" y="1268413"/>
            <a:ext cx="366328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8193208" y="3860800"/>
            <a:ext cx="3663380" cy="2305050"/>
          </a:xfrm>
          <a:solidFill>
            <a:schemeClr val="accent1"/>
          </a:solidFill>
        </p:spPr>
        <p:txBody>
          <a:bodyPr lIns="108000" tIns="108000" rIns="108000" bIns="108000"/>
          <a:lstStyle>
            <a:lvl1pPr>
              <a:defRPr sz="24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8193360" y="1268413"/>
            <a:ext cx="366328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Gotham Medium" panose="0200060403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10066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s and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60800"/>
            <a:ext cx="11511115" cy="2305050"/>
          </a:xfrm>
          <a:solidFill>
            <a:schemeClr val="accent4"/>
          </a:solidFill>
        </p:spPr>
        <p:txBody>
          <a:bodyPr lIns="180000" tIns="108000" rIns="180000" bIns="108000"/>
          <a:lstStyle>
            <a:lvl1pPr>
              <a:defRPr sz="24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366328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4268924" y="1268413"/>
            <a:ext cx="366328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8193360" y="1268413"/>
            <a:ext cx="366328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Gotham Medium" panose="0200060403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0554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pic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58124"/>
            <a:ext cx="3663380" cy="2305050"/>
          </a:xfrm>
          <a:solidFill>
            <a:schemeClr val="tx2"/>
          </a:solidFill>
        </p:spPr>
        <p:txBody>
          <a:bodyPr lIns="144000" tIns="108000" rIns="108000" bIns="108000"/>
          <a:lstStyle>
            <a:lvl1pPr>
              <a:defRPr sz="24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11510963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68772" y="3860800"/>
            <a:ext cx="3663380" cy="2305050"/>
          </a:xfrm>
          <a:solidFill>
            <a:schemeClr val="accent1"/>
          </a:solidFill>
        </p:spPr>
        <p:txBody>
          <a:bodyPr lIns="144000" tIns="108000" rIns="108000" bIns="108000"/>
          <a:lstStyle>
            <a:lvl1pPr>
              <a:defRPr sz="24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8193208" y="3860800"/>
            <a:ext cx="3663380" cy="2305050"/>
          </a:xfrm>
          <a:solidFill>
            <a:schemeClr val="accent4"/>
          </a:solidFill>
        </p:spPr>
        <p:txBody>
          <a:bodyPr lIns="144000" tIns="108000" rIns="108000" bIns="108000"/>
          <a:lstStyle>
            <a:lvl1pPr>
              <a:defRPr sz="24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Gotham Medium" panose="0200060403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39334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 and 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60800"/>
            <a:ext cx="11511114" cy="2305050"/>
          </a:xfrm>
          <a:solidFill>
            <a:schemeClr val="accent4"/>
          </a:solidFill>
        </p:spPr>
        <p:txBody>
          <a:bodyPr lIns="180000" tIns="108000" rIns="108000" bIns="108000"/>
          <a:lstStyle>
            <a:lvl1pPr>
              <a:defRPr sz="24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11510963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Gotham Medium" panose="0200060403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14702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enum questions - 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1277897"/>
            <a:ext cx="5040000" cy="1504800"/>
          </a:xfrm>
          <a:solidFill>
            <a:schemeClr val="accent2"/>
          </a:solidFill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580687" y="2969200"/>
            <a:ext cx="5040000" cy="1504800"/>
          </a:xfrm>
          <a:solidFill>
            <a:schemeClr val="accent4"/>
          </a:solidFill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815451" y="4660504"/>
            <a:ext cx="5040000" cy="1504800"/>
          </a:xfrm>
          <a:solidFill>
            <a:schemeClr val="accent1"/>
          </a:solidFill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Gotham Medium" panose="0200060403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74638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1277896"/>
            <a:ext cx="11509527" cy="3789401"/>
          </a:xfrm>
          <a:solidFill>
            <a:schemeClr val="accent1"/>
          </a:solidFill>
        </p:spPr>
        <p:txBody>
          <a:bodyPr lIns="180000" tIns="108000" rIns="108000" bIns="108000"/>
          <a:lstStyle>
            <a:lvl1pPr>
              <a:defRPr sz="28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42000" y="5301208"/>
            <a:ext cx="11509527" cy="864096"/>
          </a:xfrm>
          <a:solidFill>
            <a:schemeClr val="accent4"/>
          </a:solidFill>
        </p:spPr>
        <p:txBody>
          <a:bodyPr lIns="144000" tIns="72000" rIns="72000" bIns="72000"/>
          <a:lstStyle>
            <a:lvl1pPr>
              <a:defRPr sz="2400">
                <a:solidFill>
                  <a:schemeClr val="bg1"/>
                </a:solidFill>
                <a:latin typeface="Gotham Book" panose="0200060404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Gotham Medium" panose="0200060403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95867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picture + referenc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42000" y="1268413"/>
            <a:ext cx="7596152" cy="4897437"/>
          </a:xfrm>
          <a:solidFill>
            <a:schemeClr val="accent4"/>
          </a:solidFill>
        </p:spPr>
        <p:txBody>
          <a:bodyPr lIns="180000" tIns="108000" rIns="108000" bIns="10800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8193208" y="3860800"/>
            <a:ext cx="3663380" cy="2305050"/>
          </a:xfrm>
          <a:solidFill>
            <a:schemeClr val="accent2"/>
          </a:solidFill>
        </p:spPr>
        <p:txBody>
          <a:bodyPr lIns="108000" tIns="108000" rIns="108000" bIns="108000"/>
          <a:lstStyle>
            <a:lvl1pPr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8193360" y="1268413"/>
            <a:ext cx="3663280" cy="2376487"/>
          </a:xfrm>
        </p:spPr>
        <p:txBody>
          <a:bodyPr/>
          <a:lstStyle>
            <a:lvl1pPr>
              <a:defRPr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44126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smtClean="0"/>
              <a:pPr/>
              <a:t>27.8.2018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Slide </a:t>
            </a:r>
            <a:fld id="{8A58E4B7-0C53-4D1B-89B3-DED3806AF999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9388" y="3860800"/>
            <a:ext cx="5616575" cy="2305050"/>
          </a:xfrm>
          <a:solidFill>
            <a:schemeClr val="accent2"/>
          </a:solidFill>
        </p:spPr>
        <p:txBody>
          <a:bodyPr lIns="180000" tIns="108000" rIns="108000" bIns="10800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60800"/>
            <a:ext cx="5607203" cy="2305050"/>
          </a:xfrm>
          <a:solidFill>
            <a:schemeClr val="accent1"/>
          </a:solidFill>
        </p:spPr>
        <p:txBody>
          <a:bodyPr lIns="180000" tIns="108000" rIns="108000" bIns="10800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560373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258913" y="1276540"/>
            <a:ext cx="560705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85193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ics and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9388" y="3860800"/>
            <a:ext cx="5616575" cy="2305050"/>
          </a:xfrm>
          <a:solidFill>
            <a:schemeClr val="accent4">
              <a:alpha val="70000"/>
            </a:schemeClr>
          </a:solidFill>
        </p:spPr>
        <p:txBody>
          <a:bodyPr lIns="144000" tIns="108000" rIns="108000" bIns="108000"/>
          <a:lstStyle>
            <a:lvl1pPr>
              <a:defRPr sz="2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60800"/>
            <a:ext cx="5607203" cy="2305050"/>
          </a:xfrm>
          <a:solidFill>
            <a:schemeClr val="accent6">
              <a:alpha val="70000"/>
            </a:schemeClr>
          </a:solidFill>
        </p:spPr>
        <p:txBody>
          <a:bodyPr lIns="144000" tIns="108000" rIns="108000" bIns="108000"/>
          <a:lstStyle>
            <a:lvl1pPr>
              <a:defRPr sz="2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560373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258913" y="1276540"/>
            <a:ext cx="560705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46486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pic and 3 text boxes -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60800"/>
            <a:ext cx="3663380" cy="2305050"/>
          </a:xfrm>
          <a:solidFill>
            <a:schemeClr val="bg2"/>
          </a:solidFill>
        </p:spPr>
        <p:txBody>
          <a:bodyPr lIns="144000" tIns="108000" rIns="108000" bIns="108000"/>
          <a:lstStyle>
            <a:lvl1pPr>
              <a:defRPr sz="2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11510963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68772" y="3860800"/>
            <a:ext cx="3663380" cy="2305050"/>
          </a:xfrm>
          <a:solidFill>
            <a:schemeClr val="accent1">
              <a:alpha val="50000"/>
            </a:schemeClr>
          </a:solidFill>
        </p:spPr>
        <p:txBody>
          <a:bodyPr lIns="144000" tIns="108000" rIns="108000" bIns="108000"/>
          <a:lstStyle>
            <a:lvl1pPr>
              <a:defRPr sz="2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8193208" y="3860800"/>
            <a:ext cx="3663380" cy="2305050"/>
          </a:xfrm>
          <a:solidFill>
            <a:schemeClr val="accent4">
              <a:alpha val="50000"/>
            </a:schemeClr>
          </a:solidFill>
        </p:spPr>
        <p:txBody>
          <a:bodyPr lIns="144000" tIns="108000" rIns="108000" bIns="108000"/>
          <a:lstStyle>
            <a:lvl1pPr>
              <a:defRPr sz="2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86155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s + three text boxes -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60800"/>
            <a:ext cx="3663380" cy="2305050"/>
          </a:xfrm>
          <a:solidFill>
            <a:schemeClr val="accent4">
              <a:alpha val="50000"/>
            </a:schemeClr>
          </a:solidFill>
        </p:spPr>
        <p:txBody>
          <a:bodyPr lIns="144000" tIns="108000" rIns="108000" bIns="108000"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3663280" cy="237648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68772" y="3860800"/>
            <a:ext cx="3663380" cy="2305050"/>
          </a:xfrm>
          <a:solidFill>
            <a:schemeClr val="accent2">
              <a:alpha val="50000"/>
            </a:schemeClr>
          </a:solidFill>
        </p:spPr>
        <p:txBody>
          <a:bodyPr lIns="144000" tIns="108000" rIns="108000" bIns="10800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4268924" y="1268413"/>
            <a:ext cx="3663280" cy="237648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8193208" y="3860800"/>
            <a:ext cx="3663380" cy="2305050"/>
          </a:xfrm>
          <a:solidFill>
            <a:schemeClr val="accent6">
              <a:alpha val="50000"/>
            </a:schemeClr>
          </a:solidFill>
        </p:spPr>
        <p:txBody>
          <a:bodyPr lIns="144000" tIns="108000" rIns="108000" bIns="10800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8193360" y="1268413"/>
            <a:ext cx="3663280" cy="237648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2386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550863" y="1844675"/>
            <a:ext cx="10298112" cy="3600450"/>
          </a:xfrm>
        </p:spPr>
        <p:txBody>
          <a:bodyPr/>
          <a:lstStyle/>
          <a:p>
            <a:r>
              <a:rPr lang="en-US"/>
              <a:t>Click icon to add table</a:t>
            </a:r>
            <a:endParaRPr lang="da-DK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00032465"/>
              </p:ext>
            </p:extLst>
          </p:nvPr>
        </p:nvGraphicFramePr>
        <p:xfrm>
          <a:off x="342000" y="1268412"/>
          <a:ext cx="11519451" cy="489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9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98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7009">
                <a:tc>
                  <a:txBody>
                    <a:bodyPr/>
                    <a:lstStyle/>
                    <a:p>
                      <a:endParaRPr lang="da-DK" sz="2400" dirty="0"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da-DK" sz="2000" dirty="0">
                        <a:latin typeface="+mj-lt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>
                        <a:latin typeface="+mj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0428">
                <a:tc>
                  <a:txBody>
                    <a:bodyPr/>
                    <a:lstStyle/>
                    <a:p>
                      <a:endParaRPr lang="da-DK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1205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550" y="1341438"/>
            <a:ext cx="5615434" cy="4823866"/>
          </a:xfrm>
          <a:solidFill>
            <a:schemeClr val="accent1"/>
          </a:solidFill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5768" y="1365733"/>
            <a:ext cx="5615434" cy="4823866"/>
          </a:xfrm>
          <a:solidFill>
            <a:schemeClr val="accent6"/>
          </a:solidFill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590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f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550" y="1412875"/>
            <a:ext cx="11518900" cy="2447925"/>
          </a:xfrm>
          <a:solidFill>
            <a:schemeClr val="accent1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6550" y="4076700"/>
            <a:ext cx="11518900" cy="2089150"/>
          </a:xfrm>
        </p:spPr>
        <p:txBody>
          <a:bodyPr/>
          <a:lstStyle>
            <a:lvl1pPr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4042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36550" y="1340769"/>
            <a:ext cx="3527202" cy="2664296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332399" y="1340768"/>
            <a:ext cx="3527202" cy="266429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328249" y="1340768"/>
            <a:ext cx="3527202" cy="266429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36550" y="4149725"/>
            <a:ext cx="3527425" cy="1150938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332399" y="4149725"/>
            <a:ext cx="3527425" cy="1150938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328026" y="4149725"/>
            <a:ext cx="3527425" cy="1150938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36550" y="5445125"/>
            <a:ext cx="11518900" cy="720725"/>
          </a:xfrm>
          <a:solidFill>
            <a:schemeClr val="accent4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934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550" y="1341438"/>
            <a:ext cx="5543426" cy="4823866"/>
          </a:xfr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312024" y="1340892"/>
            <a:ext cx="5543427" cy="4824412"/>
          </a:xfrm>
        </p:spPr>
        <p:txBody>
          <a:bodyPr/>
          <a:lstStyle>
            <a:lvl1pPr>
              <a:defRPr sz="2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0243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550" y="1341438"/>
            <a:ext cx="7847682" cy="4823866"/>
          </a:xfrm>
          <a:solidFill>
            <a:schemeClr val="accent4"/>
          </a:solidFill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472264" y="1340892"/>
            <a:ext cx="3383187" cy="2232124"/>
          </a:xfrm>
        </p:spPr>
        <p:txBody>
          <a:bodyPr/>
          <a:lstStyle>
            <a:lvl1pPr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70524" y="3933180"/>
            <a:ext cx="3383187" cy="2232124"/>
          </a:xfrm>
        </p:spPr>
        <p:txBody>
          <a:bodyPr/>
          <a:lstStyle>
            <a:lvl1pPr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10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60800"/>
            <a:ext cx="3663380" cy="2305050"/>
          </a:xfrm>
          <a:solidFill>
            <a:schemeClr val="accent4"/>
          </a:solidFill>
        </p:spPr>
        <p:txBody>
          <a:bodyPr lIns="108000" tIns="108000" rIns="108000" bIns="10800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366328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68772" y="3860800"/>
            <a:ext cx="3663380" cy="2305050"/>
          </a:xfrm>
          <a:solidFill>
            <a:schemeClr val="accent2"/>
          </a:solidFill>
        </p:spPr>
        <p:txBody>
          <a:bodyPr lIns="108000" tIns="108000" rIns="108000" bIns="10800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4268924" y="1268413"/>
            <a:ext cx="366328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8193208" y="3860800"/>
            <a:ext cx="3663380" cy="2305050"/>
          </a:xfrm>
          <a:solidFill>
            <a:schemeClr val="accent1"/>
          </a:solidFill>
        </p:spPr>
        <p:txBody>
          <a:bodyPr lIns="108000" tIns="108000" rIns="108000" bIns="10800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8193360" y="1268413"/>
            <a:ext cx="366328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66625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s and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60800"/>
            <a:ext cx="11511115" cy="2305050"/>
          </a:xfrm>
          <a:solidFill>
            <a:schemeClr val="accent4"/>
          </a:solidFill>
        </p:spPr>
        <p:txBody>
          <a:bodyPr lIns="180000" tIns="108000" rIns="108000" bIns="10800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366328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4268924" y="1268413"/>
            <a:ext cx="366328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8193360" y="1268413"/>
            <a:ext cx="3663280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32032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58124"/>
            <a:ext cx="3663380" cy="2305050"/>
          </a:xfrm>
          <a:solidFill>
            <a:schemeClr val="tx2"/>
          </a:solidFill>
        </p:spPr>
        <p:txBody>
          <a:bodyPr lIns="144000" tIns="108000" rIns="108000" bIns="10800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11510963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68772" y="3860800"/>
            <a:ext cx="3663380" cy="2305050"/>
          </a:xfrm>
          <a:solidFill>
            <a:schemeClr val="accent1"/>
          </a:solidFill>
        </p:spPr>
        <p:txBody>
          <a:bodyPr lIns="144000" tIns="108000" rIns="108000" bIns="10800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8193208" y="3860800"/>
            <a:ext cx="3663380" cy="2305050"/>
          </a:xfrm>
          <a:solidFill>
            <a:schemeClr val="accent4"/>
          </a:solidFill>
        </p:spPr>
        <p:txBody>
          <a:bodyPr lIns="144000" tIns="108000" rIns="108000" bIns="10800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30439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and 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3860800"/>
            <a:ext cx="11511114" cy="2305050"/>
          </a:xfrm>
          <a:solidFill>
            <a:schemeClr val="accent4"/>
          </a:solidFill>
        </p:spPr>
        <p:txBody>
          <a:bodyPr lIns="180000" tIns="108000" rIns="108000" bIns="10800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42000" y="1268413"/>
            <a:ext cx="11510963" cy="237648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85269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enum questions - 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1277897"/>
            <a:ext cx="5040000" cy="1504800"/>
          </a:xfrm>
          <a:solidFill>
            <a:schemeClr val="accent2"/>
          </a:solidFill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580687" y="2969200"/>
            <a:ext cx="5040000" cy="1504800"/>
          </a:xfrm>
          <a:solidFill>
            <a:schemeClr val="accent4"/>
          </a:solidFill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815451" y="4660504"/>
            <a:ext cx="5040000" cy="1504800"/>
          </a:xfrm>
          <a:solidFill>
            <a:schemeClr val="accent1"/>
          </a:solidFill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86392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 smtClean="0"/>
              <a:t>Slide </a:t>
            </a:r>
            <a:fld id="{8A58E4B7-0C53-4D1B-89B3-DED3806AF999}" type="slidenum">
              <a:rPr lang="da-DK" noProof="0" smtClean="0"/>
              <a:pPr/>
              <a:t>‹#›</a:t>
            </a:fld>
            <a:endParaRPr lang="da-DK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000" y="1277896"/>
            <a:ext cx="11509527" cy="3789401"/>
          </a:xfrm>
          <a:solidFill>
            <a:schemeClr val="accent1"/>
          </a:solidFill>
        </p:spPr>
        <p:txBody>
          <a:bodyPr lIns="180000" tIns="108000" rIns="108000" bIns="108000"/>
          <a:lstStyle>
            <a:lvl1pPr>
              <a:defRPr sz="2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42000" y="5301208"/>
            <a:ext cx="11509527" cy="864096"/>
          </a:xfrm>
          <a:solidFill>
            <a:schemeClr val="accent4"/>
          </a:solidFill>
        </p:spPr>
        <p:txBody>
          <a:bodyPr lIns="144000" tIns="72000" rIns="72000" bIns="72000"/>
          <a:lstStyle>
            <a:lvl1pPr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6000" y="260350"/>
            <a:ext cx="11521038" cy="8555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06145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000" y="1271444"/>
            <a:ext cx="11521678" cy="489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400" rIns="50400" bIns="504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162118" y="6534151"/>
            <a:ext cx="169333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8AF6AC0-A584-4699-A38E-B7D230F9D472}" type="datetime6">
              <a:rPr lang="da-DK" smtClean="0"/>
              <a:pPr/>
              <a:t>27.8.2018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6851" y="6399214"/>
            <a:ext cx="6720416" cy="1031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498667" y="6397625"/>
            <a:ext cx="13589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r>
              <a:rPr lang="da-DK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</a:t>
            </a:r>
            <a:r>
              <a:rPr lang="da-DK" smtClean="0"/>
              <a:t> </a:t>
            </a:r>
            <a:fld id="{8A58E4B7-0C53-4D1B-89B3-DED3806AF999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35360" y="6310313"/>
            <a:ext cx="11520000" cy="1"/>
          </a:xfrm>
          <a:prstGeom prst="line">
            <a:avLst/>
          </a:prstGeom>
          <a:ln w="3175" cap="flat" cmpd="sng" algn="ctr">
            <a:solidFill>
              <a:schemeClr val="tx1">
                <a:lumMod val="85000"/>
                <a:lumOff val="15000"/>
                <a:alpha val="31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6" y="6409745"/>
            <a:ext cx="1530775" cy="18760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36000" y="260350"/>
            <a:ext cx="11521038" cy="8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6" y="6409745"/>
            <a:ext cx="1530775" cy="18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0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662" r:id="rId20"/>
    <p:sldLayoutId id="2147483664" r:id="rId21"/>
    <p:sldLayoutId id="2147483663" r:id="rId22"/>
    <p:sldLayoutId id="2147483672" r:id="rId23"/>
    <p:sldLayoutId id="2147483675" r:id="rId24"/>
    <p:sldLayoutId id="2147483681" r:id="rId25"/>
    <p:sldLayoutId id="2147483673" r:id="rId26"/>
    <p:sldLayoutId id="2147483676" r:id="rId27"/>
    <p:sldLayoutId id="2147483677" r:id="rId28"/>
    <p:sldLayoutId id="2147483678" r:id="rId29"/>
    <p:sldLayoutId id="2147483680" r:id="rId30"/>
    <p:sldLayoutId id="2147483674" r:id="rId31"/>
    <p:sldLayoutId id="2147483679" r:id="rId32"/>
    <p:sldLayoutId id="2147483682" r:id="rId33"/>
    <p:sldLayoutId id="2147483684" r:id="rId34"/>
    <p:sldLayoutId id="2147483683" r:id="rId35"/>
    <p:sldLayoutId id="2147483685" r:id="rId36"/>
    <p:sldLayoutId id="2147483686" r:id="rId37"/>
    <p:sldLayoutId id="2147483687" r:id="rId38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 cap="none" baseline="0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otham Light" pitchFamily="5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otham Light" pitchFamily="5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otham Light" pitchFamily="5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otham Light" pitchFamily="5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otham Light" pitchFamily="50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otham Light" pitchFamily="50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otham Light" pitchFamily="50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otham Light" pitchFamily="50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58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276225" indent="-276225" algn="l" defTabSz="457200" rtl="0" eaLnBrk="1" fontAlgn="base" hangingPunct="1">
        <a:lnSpc>
          <a:spcPct val="100000"/>
        </a:lnSpc>
        <a:spcBef>
          <a:spcPts val="16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269875" indent="0" algn="l" defTabSz="457200" rtl="0" eaLnBrk="1" fontAlgn="base" hangingPunct="1">
        <a:lnSpc>
          <a:spcPct val="100000"/>
        </a:lnSpc>
        <a:spcBef>
          <a:spcPts val="1600"/>
        </a:spcBef>
        <a:spcAft>
          <a:spcPct val="0"/>
        </a:spcAft>
        <a:buFont typeface="Wingdings" pitchFamily="2" charset="2"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561600" indent="-277200" algn="l" defTabSz="457200" rtl="0" eaLnBrk="1" fontAlgn="base" hangingPunct="1">
        <a:lnSpc>
          <a:spcPct val="100000"/>
        </a:lnSpc>
        <a:spcBef>
          <a:spcPts val="16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164" userDrawn="1">
          <p15:clr>
            <a:srgbClr val="F26B43"/>
          </p15:clr>
        </p15:guide>
        <p15:guide id="1" orient="horz" pos="709" userDrawn="1">
          <p15:clr>
            <a:srgbClr val="F26B43"/>
          </p15:clr>
        </p15:guide>
        <p15:guide id="2" orient="horz" pos="3884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pos="74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8000" y="3573016"/>
            <a:ext cx="3067720" cy="622300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Frances Lockhart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2708920"/>
            <a:ext cx="7748240" cy="402777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</a:rPr>
              <a:t>TE</a:t>
            </a:r>
            <a:r>
              <a:rPr lang="en-US" dirty="0" smtClean="0">
                <a:solidFill>
                  <a:srgbClr val="E63E4D"/>
                </a:solidFill>
                <a:latin typeface="Verdana" panose="020B0604030504040204" pitchFamily="34" charset="0"/>
              </a:rPr>
              <a:t>LE-</a:t>
            </a:r>
            <a:r>
              <a:rPr lang="en-US" dirty="0" smtClean="0">
                <a:latin typeface="Verdana" panose="020B0604030504040204" pitchFamily="34" charset="0"/>
              </a:rPr>
              <a:t>AUDIOLOGY AND PERSON-CENTERED CARE</a:t>
            </a:r>
            <a:endParaRPr 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1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5B377-F048-438E-9A77-E6B804AA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253034"/>
            <a:ext cx="11521038" cy="855537"/>
          </a:xfrm>
        </p:spPr>
        <p:txBody>
          <a:bodyPr/>
          <a:lstStyle/>
          <a:p>
            <a:r>
              <a:rPr lang="da-DK" sz="2400" dirty="0" smtClean="0">
                <a:latin typeface="Verdana" panose="020B0604030504040204" pitchFamily="34" charset="0"/>
              </a:rPr>
              <a:t>LEARNING OBJECTIVES</a:t>
            </a:r>
            <a:endParaRPr lang="da-DK" sz="2400" dirty="0">
              <a:latin typeface="Verdana" panose="020B060403050404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A65789-975C-4677-BCEB-1924C33F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5ECECA-7596-4905-B0F6-7795EC9B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2</a:t>
            </a:fld>
            <a:endParaRPr lang="da-DK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C88983-1563-41B1-B447-B4F167EA3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2"/>
          </a:solidFill>
        </p:spPr>
        <p:txBody>
          <a:bodyPr lIns="180000" tIns="108000" rIns="180000"/>
          <a:lstStyle/>
          <a:p>
            <a:r>
              <a:rPr lang="en-US" sz="2000" dirty="0">
                <a:latin typeface="+mj-lt"/>
              </a:rPr>
              <a:t>Goal 1: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+mj-lt"/>
              </a:rPr>
              <a:t>Understand what tele-practice in audiology looks like, what forms it can take, and why it is important.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Goal 2: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000" dirty="0">
                <a:latin typeface="+mj-lt"/>
              </a:rPr>
              <a:t>Consider how tele-audiology can be applied at each stage of the Ida Circle.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"/>
          <a:stretch/>
        </p:blipFill>
        <p:spPr>
          <a:xfrm>
            <a:off x="6929645" y="1101675"/>
            <a:ext cx="4248472" cy="50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8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F377F-BF66-44BD-8530-79FBB761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>
                <a:latin typeface="Verdana" panose="020B0604030504040204" pitchFamily="34" charset="0"/>
              </a:rPr>
              <a:t>LEARNING OBJECTIVES</a:t>
            </a:r>
            <a:endParaRPr lang="da-DK" sz="2400" dirty="0">
              <a:latin typeface="Verdana" panose="020B060403050404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29FEB34-3401-4D87-B9B2-CD44734A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59201E-1843-4E5B-9030-3A91298B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3</a:t>
            </a:fld>
            <a:endParaRPr lang="da-DK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8A0DC5-2293-431C-B403-AC4CE4C39C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2025" y="1290452"/>
            <a:ext cx="5543426" cy="4823866"/>
          </a:xfrm>
          <a:solidFill>
            <a:schemeClr val="accent4"/>
          </a:solidFill>
        </p:spPr>
        <p:txBody>
          <a:bodyPr lIns="180000" tIns="108000" rIns="180000" bIns="108000"/>
          <a:lstStyle/>
          <a:p>
            <a:pPr>
              <a:lnSpc>
                <a:spcPts val="2500"/>
              </a:lnSpc>
            </a:pPr>
            <a:r>
              <a:rPr lang="en-US" sz="2000" dirty="0">
                <a:latin typeface="+mj-lt"/>
              </a:rPr>
              <a:t>Goal 3: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000" dirty="0">
                <a:latin typeface="+mj-lt"/>
              </a:rPr>
              <a:t>Explore the skills and knowledge </a:t>
            </a:r>
            <a:r>
              <a:rPr lang="en-US" sz="2000" i="1" dirty="0">
                <a:latin typeface="+mj-lt"/>
              </a:rPr>
              <a:t>outside of audiology </a:t>
            </a:r>
            <a:r>
              <a:rPr lang="en-US" sz="2000" dirty="0">
                <a:latin typeface="+mj-lt"/>
              </a:rPr>
              <a:t>that are required to successfully implement a tele-audiology service.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endParaRPr lang="en-US" sz="2000" dirty="0">
              <a:latin typeface="+mj-lt"/>
            </a:endParaRPr>
          </a:p>
          <a:p>
            <a:pPr>
              <a:lnSpc>
                <a:spcPts val="2500"/>
              </a:lnSpc>
            </a:pPr>
            <a:r>
              <a:rPr lang="en-US" sz="2000" dirty="0">
                <a:latin typeface="+mj-lt"/>
              </a:rPr>
              <a:t>Goal 4: </a:t>
            </a:r>
          </a:p>
          <a:p>
            <a:pPr>
              <a:lnSpc>
                <a:spcPts val="2500"/>
              </a:lnSpc>
            </a:pPr>
            <a:r>
              <a:rPr lang="en-US" sz="2000" dirty="0">
                <a:latin typeface="+mj-lt"/>
              </a:rPr>
              <a:t>Develop a plan and strategy for implementing person centered tele-audiology in your clinic.</a:t>
            </a:r>
            <a:endParaRPr lang="da-DK" sz="2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340892"/>
            <a:ext cx="4381878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2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1CA18-BED7-4E1D-BCC3-579CB35E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>
                <a:latin typeface="Verdana" panose="020B0604030504040204" pitchFamily="34" charset="0"/>
              </a:rPr>
              <a:t>PART 2 &amp; 3: TELE-AUDIOLOGY</a:t>
            </a:r>
            <a:endParaRPr lang="da-DK" sz="2400" dirty="0">
              <a:latin typeface="Verdana" panose="020B060403050404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BA1EF0-D1CB-44E9-80E8-524C65C3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AB2D05-9A52-43BC-8BDE-FBB5381D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4</a:t>
            </a:fld>
            <a:endParaRPr lang="da-DK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B1E3F6-4D63-4B7D-9F1F-F524BD4BE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550" y="1341438"/>
            <a:ext cx="5543426" cy="2303586"/>
          </a:xfrm>
          <a:solidFill>
            <a:schemeClr val="accent6"/>
          </a:solidFill>
        </p:spPr>
        <p:txBody>
          <a:bodyPr lIns="180000" tIns="180000" rIns="180000" bIns="180000"/>
          <a:lstStyle/>
          <a:p>
            <a:r>
              <a:rPr lang="en-US" sz="2000" dirty="0">
                <a:latin typeface="+mj-lt"/>
              </a:rPr>
              <a:t>This module explores: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j-lt"/>
              </a:rPr>
              <a:t>What</a:t>
            </a:r>
            <a:r>
              <a:rPr lang="en-US" sz="2000" dirty="0">
                <a:latin typeface="+mj-lt"/>
              </a:rPr>
              <a:t> is tele-audiology?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j-lt"/>
              </a:rPr>
              <a:t>Why</a:t>
            </a:r>
            <a:r>
              <a:rPr lang="en-US" sz="2000" dirty="0">
                <a:latin typeface="+mj-lt"/>
              </a:rPr>
              <a:t> is it important?</a:t>
            </a:r>
            <a:endParaRPr lang="da-DK" sz="20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548680"/>
            <a:ext cx="7410506" cy="52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1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8987FF-AEAC-45D5-8BF0-A2B40203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</a:rPr>
              <a:t>PART </a:t>
            </a:r>
            <a:r>
              <a:rPr lang="en-US" sz="2400" dirty="0">
                <a:latin typeface="Verdana" panose="020B0604030504040204" pitchFamily="34" charset="0"/>
              </a:rPr>
              <a:t>4</a:t>
            </a:r>
            <a:r>
              <a:rPr lang="en-US" sz="2400" dirty="0" smtClean="0">
                <a:latin typeface="Verdana" panose="020B0604030504040204" pitchFamily="34" charset="0"/>
              </a:rPr>
              <a:t>: TELE-AUDIOLOGY &amp; THE PATIENT JOURNEY </a:t>
            </a:r>
            <a:endParaRPr lang="da-DK" sz="2400" dirty="0">
              <a:latin typeface="Verdana" panose="020B060403050404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8F4DFA-FF9F-41FD-9ED1-926D28F8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ABCC5C-E6A4-4017-999B-0DE9A9F0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5</a:t>
            </a:fld>
            <a:endParaRPr lang="da-DK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AE5C9E-533C-4D0B-BA05-6D818FD79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519" y="1540420"/>
            <a:ext cx="5471968" cy="3960316"/>
          </a:xfrm>
          <a:solidFill>
            <a:schemeClr val="accent3"/>
          </a:solidFill>
        </p:spPr>
        <p:txBody>
          <a:bodyPr lIns="180000" tIns="108000" rIns="180000" bIns="108000"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This module explores:</a:t>
            </a:r>
          </a:p>
          <a:p>
            <a:r>
              <a:rPr lang="en-US" sz="2000" dirty="0">
                <a:latin typeface="+mj-lt"/>
              </a:rPr>
              <a:t>How to incorporate tele-audiology into your everyday clinical practice</a:t>
            </a:r>
          </a:p>
          <a:p>
            <a:r>
              <a:rPr lang="en-US" sz="2000" dirty="0">
                <a:latin typeface="+mj-lt"/>
              </a:rPr>
              <a:t>Matching stages of the Ida Circle with various tele-audiology approaches </a:t>
            </a:r>
          </a:p>
          <a:p>
            <a:r>
              <a:rPr lang="en-US" sz="2000" dirty="0">
                <a:latin typeface="+mj-lt"/>
              </a:rPr>
              <a:t>Examples of </a:t>
            </a:r>
            <a:r>
              <a:rPr lang="en-US" sz="2000" dirty="0" smtClean="0">
                <a:latin typeface="+mj-lt"/>
              </a:rPr>
              <a:t>tele-audiology</a:t>
            </a:r>
            <a:endParaRPr lang="en-US" sz="2000" dirty="0">
              <a:latin typeface="+mj-lt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96C008E7-465E-4D27-B8D0-4646E9C409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615" t="1648" r="1473" b="1556"/>
          <a:stretch/>
        </p:blipFill>
        <p:spPr>
          <a:xfrm>
            <a:off x="839416" y="980728"/>
            <a:ext cx="4192704" cy="48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4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DE793C6-2B35-4E8C-BFD3-452F4DDB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6D8F0AF-F251-4035-98A4-A9AA3663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6</a:t>
            </a:fld>
            <a:endParaRPr lang="da-DK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F4370C-56DE-427F-AF2C-A4E911A97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000" y="1277896"/>
            <a:ext cx="5465967" cy="3159216"/>
          </a:xfrm>
          <a:solidFill>
            <a:srgbClr val="4898AB"/>
          </a:solidFill>
        </p:spPr>
        <p:txBody>
          <a:bodyPr tIns="180000" rIns="180000" bIns="180000"/>
          <a:lstStyle/>
          <a:p>
            <a:r>
              <a:rPr lang="en-US" sz="2000" dirty="0">
                <a:latin typeface="+mj-lt"/>
              </a:rPr>
              <a:t>This module explores: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What does it take to achieve successful person-centered care in tele-audiology?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Non-audiological </a:t>
            </a:r>
            <a:r>
              <a:rPr lang="en-US" sz="2000" dirty="0" smtClean="0">
                <a:latin typeface="+mj-lt"/>
              </a:rPr>
              <a:t>factors</a:t>
            </a:r>
            <a:endParaRPr lang="en-US" sz="2000" dirty="0">
              <a:latin typeface="+mj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A0EC6FA-8844-4A95-8991-4A44DF0E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</a:rPr>
              <a:t>PART </a:t>
            </a:r>
            <a:r>
              <a:rPr lang="en-US" sz="2400" dirty="0">
                <a:latin typeface="Verdana" panose="020B0604030504040204" pitchFamily="34" charset="0"/>
              </a:rPr>
              <a:t>5</a:t>
            </a:r>
            <a:r>
              <a:rPr lang="en-US" sz="2400" dirty="0" smtClean="0">
                <a:latin typeface="Verdana" panose="020B0604030504040204" pitchFamily="34" charset="0"/>
              </a:rPr>
              <a:t>: A RECIPE FOR SUCCESS</a:t>
            </a:r>
            <a:endParaRPr lang="da-DK" sz="2400" dirty="0">
              <a:latin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304680"/>
            <a:ext cx="4086272" cy="4030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2281" y="2964668"/>
            <a:ext cx="2121902" cy="792088"/>
          </a:xfrm>
          <a:prstGeom prst="rect">
            <a:avLst/>
          </a:prstGeom>
          <a:noFill/>
          <a:ln>
            <a:noFill/>
          </a:ln>
        </p:spPr>
        <p:txBody>
          <a:bodyPr wrap="square" lIns="144000" tIns="144000" rIns="144000" bIns="144000" rtlCol="0">
            <a:normAutofit/>
          </a:bodyPr>
          <a:lstStyle/>
          <a:p>
            <a:pPr algn="ctr"/>
            <a:r>
              <a:rPr lang="en-US" sz="3200" dirty="0">
                <a:latin typeface="Gotham Medium" panose="02000604030000020004" pitchFamily="50" charset="0"/>
              </a:rPr>
              <a:t>PCC</a:t>
            </a:r>
          </a:p>
        </p:txBody>
      </p:sp>
    </p:spTree>
    <p:extLst>
      <p:ext uri="{BB962C8B-B14F-4D97-AF65-F5344CB8AC3E}">
        <p14:creationId xmlns:p14="http://schemas.microsoft.com/office/powerpoint/2010/main" val="125596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AC0-A584-4699-A38E-B7D230F9D472}" type="datetime6">
              <a:rPr lang="da-DK" noProof="0" smtClean="0"/>
              <a:pPr/>
              <a:t>27.8.2018</a:t>
            </a:fld>
            <a:endParaRPr lang="da-DK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Slide </a:t>
            </a:r>
            <a:fld id="{8A58E4B7-0C53-4D1B-89B3-DED3806AF999}" type="slidenum">
              <a:rPr lang="da-DK" noProof="0" smtClean="0"/>
              <a:pPr/>
              <a:t>7</a:t>
            </a:fld>
            <a:endParaRPr lang="da-DK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6000" y="1196752"/>
            <a:ext cx="5471968" cy="2448272"/>
          </a:xfrm>
          <a:solidFill>
            <a:srgbClr val="676696"/>
          </a:solidFill>
        </p:spPr>
        <p:txBody>
          <a:bodyPr lIns="180000" tIns="108000" rIns="180000" bIns="108000"/>
          <a:lstStyle/>
          <a:p>
            <a:r>
              <a:rPr lang="en-US" sz="2000" dirty="0"/>
              <a:t>Use the Ida Change Guide to develop an implementation plan for incorporating tele-audiology into your </a:t>
            </a:r>
            <a:r>
              <a:rPr lang="en-US" sz="2000" dirty="0" smtClean="0"/>
              <a:t>practice </a:t>
            </a:r>
          </a:p>
          <a:p>
            <a:endParaRPr lang="en-US" sz="2000" dirty="0"/>
          </a:p>
          <a:p>
            <a:r>
              <a:rPr lang="en-US" sz="2000" dirty="0" smtClean="0"/>
              <a:t>Get to know the Ida Telecare Tools to help you implement tele-audiology further.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PART 6 &amp; 7: MAKE IT HAPPEN</a:t>
            </a:r>
            <a:br>
              <a:rPr lang="da-DK" sz="2400" dirty="0" smtClean="0"/>
            </a:br>
            <a:endParaRPr lang="da-DK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7B938D1-F7DC-4253-BF0F-3D0EE3F55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342950"/>
            <a:ext cx="5547841" cy="4822354"/>
          </a:xfrm>
          <a:prstGeom prst="rect">
            <a:avLst/>
          </a:prstGeom>
        </p:spPr>
      </p:pic>
      <p:sp>
        <p:nvSpPr>
          <p:cNvPr id="12" name="Shape 283">
            <a:extLst>
              <a:ext uri="{FF2B5EF4-FFF2-40B4-BE49-F238E27FC236}">
                <a16:creationId xmlns:a16="http://schemas.microsoft.com/office/drawing/2014/main" xmlns="" id="{92D69A73-1FAB-41D1-A33B-354F5731E230}"/>
              </a:ext>
            </a:extLst>
          </p:cNvPr>
          <p:cNvSpPr/>
          <p:nvPr/>
        </p:nvSpPr>
        <p:spPr>
          <a:xfrm>
            <a:off x="8184232" y="5172988"/>
            <a:ext cx="2448272" cy="43204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 GUIDE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909" y="1077998"/>
            <a:ext cx="2982612" cy="39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34822"/>
      </p:ext>
    </p:extLst>
  </p:cSld>
  <p:clrMapOvr>
    <a:masterClrMapping/>
  </p:clrMapOvr>
</p:sld>
</file>

<file path=ppt/theme/theme1.xml><?xml version="1.0" encoding="utf-8"?>
<a:theme xmlns:a="http://schemas.openxmlformats.org/drawingml/2006/main" name="Ida2018">
  <a:themeElements>
    <a:clrScheme name="Custom 1">
      <a:dk1>
        <a:srgbClr val="000000"/>
      </a:dk1>
      <a:lt1>
        <a:srgbClr val="FFFFFF"/>
      </a:lt1>
      <a:dk2>
        <a:srgbClr val="898989"/>
      </a:dk2>
      <a:lt2>
        <a:srgbClr val="CECECE"/>
      </a:lt2>
      <a:accent1>
        <a:srgbClr val="0098AA"/>
      </a:accent1>
      <a:accent2>
        <a:srgbClr val="E63E4D"/>
      </a:accent2>
      <a:accent3>
        <a:srgbClr val="A1ABD3"/>
      </a:accent3>
      <a:accent4>
        <a:srgbClr val="676696"/>
      </a:accent4>
      <a:accent5>
        <a:srgbClr val="CECECE"/>
      </a:accent5>
      <a:accent6>
        <a:srgbClr val="F5A52B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44000" tIns="144000" rIns="144000" bIns="144000" rtlCol="0" anchor="t">
        <a:normAutofit/>
      </a:bodyPr>
      <a:lstStyle>
        <a:defPPr>
          <a:defRPr sz="1400" dirty="0" smtClean="0">
            <a:latin typeface="Georgia" pitchFamily="18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44000" tIns="144000" rIns="144000" bIns="144000" rtlCol="0">
        <a:normAutofit/>
      </a:bodyPr>
      <a:lstStyle>
        <a:defPPr>
          <a:defRPr sz="1400" dirty="0" smtClean="0"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da2018" id="{E1127342-75D0-40FE-85FC-B82D562EFA10}" vid="{7F3FFC91-EDAC-4CC2-AFAE-A1A7D5591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Ida2018</Template>
  <TotalTime>1003</TotalTime>
  <Words>715</Words>
  <Application>Microsoft Office PowerPoint</Application>
  <PresentationFormat>Widescreen</PresentationFormat>
  <Paragraphs>90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Georgia</vt:lpstr>
      <vt:lpstr>Gotham Book</vt:lpstr>
      <vt:lpstr>Gotham Light</vt:lpstr>
      <vt:lpstr>Gotham Medium</vt:lpstr>
      <vt:lpstr>Verdana</vt:lpstr>
      <vt:lpstr>Wingdings</vt:lpstr>
      <vt:lpstr>Ida2018</vt:lpstr>
      <vt:lpstr>TELE-AUDIOLOGY AND PERSON-CENTERED CARE</vt:lpstr>
      <vt:lpstr>LEARNING OBJECTIVES</vt:lpstr>
      <vt:lpstr>LEARNING OBJECTIVES</vt:lpstr>
      <vt:lpstr>PART 2 &amp; 3: TELE-AUDIOLOGY</vt:lpstr>
      <vt:lpstr>PART 4: TELE-AUDIOLOGY &amp; THE PATIENT JOURNEY </vt:lpstr>
      <vt:lpstr>PART 5: A RECIPE FOR SUCCESS</vt:lpstr>
      <vt:lpstr>PART 6 &amp; 7: MAKE IT HAPPEN </vt:lpstr>
    </vt:vector>
  </TitlesOfParts>
  <Company>William Demant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Hedvig Westenholz</dc:creator>
  <cp:lastModifiedBy>Ellen Pucke (ELPU)</cp:lastModifiedBy>
  <cp:revision>58</cp:revision>
  <cp:lastPrinted>2018-08-10T08:44:30Z</cp:lastPrinted>
  <dcterms:created xsi:type="dcterms:W3CDTF">2018-05-23T11:44:06Z</dcterms:created>
  <dcterms:modified xsi:type="dcterms:W3CDTF">2018-08-27T12:24:08Z</dcterms:modified>
</cp:coreProperties>
</file>